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506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gradFill>
                  <a:gsLst>
                    <a:gs pos="0">
                      <a:schemeClr val="accent1"/>
                    </a:gs>
                    <a:gs pos="100000">
                      <a:schemeClr val="accent4"/>
                    </a:gs>
                  </a:gsLst>
                  <a:lin ang="5400000" scaled="1"/>
                </a:gradFill>
                <a:latin typeface="+mn-lt"/>
                <a:ea typeface="+mn-ea"/>
                <a:cs typeface="+mn-cs"/>
              </a:defRPr>
            </a:pPr>
            <a:r>
              <a:rPr lang="zh-CN" altLang="en-US" sz="2000" b="1">
                <a:solidFill>
                  <a:schemeClr val="bg1"/>
                </a:solidFill>
              </a:rPr>
              <a:t>各点研究数据</a:t>
            </a:r>
            <a:endParaRPr lang="zh-CN" altLang="en-US" b="1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37417304841440913"/>
          <c:y val="1.82043357854239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gradFill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5400000" scaled="1"/>
              </a:gra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各点研究数据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研究点 1</c:v>
                </c:pt>
                <c:pt idx="1">
                  <c:v>研究点 2</c:v>
                </c:pt>
                <c:pt idx="2">
                  <c:v>研究点 3</c:v>
                </c:pt>
                <c:pt idx="3">
                  <c:v>研究点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80-42BE-9375-0AA51C8B40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6697247"/>
        <c:axId val="1116693087"/>
      </c:barChart>
      <c:catAx>
        <c:axId val="1116697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16693087"/>
        <c:crosses val="autoZero"/>
        <c:auto val="1"/>
        <c:lblAlgn val="ctr"/>
        <c:lblOffset val="100"/>
        <c:noMultiLvlLbl val="0"/>
      </c:catAx>
      <c:valAx>
        <c:axId val="11166930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16697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1400" b="1">
                <a:solidFill>
                  <a:schemeClr val="accent1"/>
                </a:solidFill>
              </a:rPr>
              <a:t>第一项目研究数据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第一项目研究数据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研究点 1</c:v>
                </c:pt>
                <c:pt idx="1">
                  <c:v>研究点 2</c:v>
                </c:pt>
                <c:pt idx="2">
                  <c:v>研究点 3</c:v>
                </c:pt>
                <c:pt idx="3">
                  <c:v>研究点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87-4DF8-B3F7-AEAC13FA7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3378095"/>
        <c:axId val="1083374767"/>
      </c:lineChart>
      <c:catAx>
        <c:axId val="108337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83374767"/>
        <c:crosses val="autoZero"/>
        <c:auto val="1"/>
        <c:lblAlgn val="ctr"/>
        <c:lblOffset val="100"/>
        <c:noMultiLvlLbl val="0"/>
      </c:catAx>
      <c:valAx>
        <c:axId val="1083374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3378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1400" b="1">
                <a:solidFill>
                  <a:schemeClr val="accent1"/>
                </a:solidFill>
              </a:rPr>
              <a:t>第二项目研究数据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第一项目研究数据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研究点 1</c:v>
                </c:pt>
                <c:pt idx="1">
                  <c:v>研究点 2</c:v>
                </c:pt>
                <c:pt idx="2">
                  <c:v>研究点 3</c:v>
                </c:pt>
                <c:pt idx="3">
                  <c:v>研究点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87-4DF8-B3F7-AEAC13FA7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3378095"/>
        <c:axId val="1083374767"/>
      </c:lineChart>
      <c:catAx>
        <c:axId val="1083378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83374767"/>
        <c:crosses val="autoZero"/>
        <c:auto val="1"/>
        <c:lblAlgn val="ctr"/>
        <c:lblOffset val="100"/>
        <c:noMultiLvlLbl val="0"/>
      </c:catAx>
      <c:valAx>
        <c:axId val="108337476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83378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officeplus.cn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ffice.msn.com.cn/" TargetMode="External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DC2E7501-DD67-7644-B75E-09CD70063777}"/>
              </a:ext>
            </a:extLst>
          </p:cNvPr>
          <p:cNvSpPr txBox="1"/>
          <p:nvPr userDrawn="1"/>
        </p:nvSpPr>
        <p:spPr>
          <a:xfrm>
            <a:off x="-136353" y="4605450"/>
            <a:ext cx="929132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600" b="1" i="1">
                <a:gradFill>
                  <a:gsLst>
                    <a:gs pos="58000">
                      <a:schemeClr val="accent4">
                        <a:alpha val="52000"/>
                      </a:schemeClr>
                    </a:gs>
                    <a:gs pos="100000">
                      <a:schemeClr val="accent5"/>
                    </a:gs>
                    <a:gs pos="28000">
                      <a:schemeClr val="bg1">
                        <a:alpha val="3000"/>
                      </a:schemeClr>
                    </a:gs>
                  </a:gsLst>
                  <a:lin ang="2700000" scaled="1"/>
                </a:gra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SHUHAN</a:t>
            </a:r>
            <a:endParaRPr lang="zh-CN" altLang="en-US" sz="16600" b="1" i="1">
              <a:gradFill>
                <a:gsLst>
                  <a:gs pos="58000">
                    <a:schemeClr val="accent4">
                      <a:alpha val="52000"/>
                    </a:schemeClr>
                  </a:gs>
                  <a:gs pos="100000">
                    <a:schemeClr val="accent5"/>
                  </a:gs>
                  <a:gs pos="28000">
                    <a:schemeClr val="bg1">
                      <a:alpha val="3000"/>
                    </a:schemeClr>
                  </a:gs>
                </a:gsLst>
                <a:lin ang="2700000" scaled="1"/>
              </a:gra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E5D3B3F-7187-0D54-F168-1F2B8635A776}"/>
              </a:ext>
            </a:extLst>
          </p:cNvPr>
          <p:cNvSpPr/>
          <p:nvPr userDrawn="1"/>
        </p:nvSpPr>
        <p:spPr>
          <a:xfrm rot="16200000" flipH="1">
            <a:off x="5285014" y="-5288640"/>
            <a:ext cx="1618343" cy="121956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D41320E-92BC-85F5-8486-1E6562A48F39}"/>
              </a:ext>
            </a:extLst>
          </p:cNvPr>
          <p:cNvSpPr/>
          <p:nvPr userDrawn="1"/>
        </p:nvSpPr>
        <p:spPr>
          <a:xfrm rot="5400000">
            <a:off x="5382986" y="-2730499"/>
            <a:ext cx="1422400" cy="121956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BC3DD49-DC64-20D5-904B-70671B1F370D}"/>
              </a:ext>
            </a:extLst>
          </p:cNvPr>
          <p:cNvSpPr/>
          <p:nvPr userDrawn="1"/>
        </p:nvSpPr>
        <p:spPr>
          <a:xfrm flipV="1">
            <a:off x="8563429" y="14514"/>
            <a:ext cx="3628573" cy="563880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7AE4A24-4533-025F-7331-39D1C84FBB59}"/>
              </a:ext>
            </a:extLst>
          </p:cNvPr>
          <p:cNvSpPr/>
          <p:nvPr userDrawn="1"/>
        </p:nvSpPr>
        <p:spPr>
          <a:xfrm>
            <a:off x="0" y="1219200"/>
            <a:ext cx="3628573" cy="563880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对角圆角 11">
            <a:extLst>
              <a:ext uri="{FF2B5EF4-FFF2-40B4-BE49-F238E27FC236}">
                <a16:creationId xmlns:a16="http://schemas.microsoft.com/office/drawing/2014/main" id="{15FF8EFF-8B57-BFD5-AD7F-04E8160A3C5A}"/>
              </a:ext>
            </a:extLst>
          </p:cNvPr>
          <p:cNvSpPr/>
          <p:nvPr userDrawn="1"/>
        </p:nvSpPr>
        <p:spPr>
          <a:xfrm>
            <a:off x="9985827" y="4078514"/>
            <a:ext cx="3628573" cy="3149602"/>
          </a:xfrm>
          <a:prstGeom prst="round2DiagRect">
            <a:avLst>
              <a:gd name="adj1" fmla="val 50000"/>
              <a:gd name="adj2" fmla="val 0"/>
            </a:avLst>
          </a:prstGeom>
          <a:noFill/>
          <a:ln w="76200">
            <a:solidFill>
              <a:schemeClr val="bg1">
                <a:alpha val="5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3" name="矩形: 对角圆角 12">
            <a:extLst>
              <a:ext uri="{FF2B5EF4-FFF2-40B4-BE49-F238E27FC236}">
                <a16:creationId xmlns:a16="http://schemas.microsoft.com/office/drawing/2014/main" id="{E4A8863C-BAB9-5F82-F56B-98A2B3036AC5}"/>
              </a:ext>
            </a:extLst>
          </p:cNvPr>
          <p:cNvSpPr/>
          <p:nvPr userDrawn="1"/>
        </p:nvSpPr>
        <p:spPr>
          <a:xfrm>
            <a:off x="-1480458" y="-711594"/>
            <a:ext cx="3628573" cy="3149602"/>
          </a:xfrm>
          <a:prstGeom prst="round2DiagRect">
            <a:avLst>
              <a:gd name="adj1" fmla="val 50000"/>
              <a:gd name="adj2" fmla="val 0"/>
            </a:avLst>
          </a:prstGeom>
          <a:noFill/>
          <a:ln w="76200">
            <a:solidFill>
              <a:schemeClr val="bg1">
                <a:alpha val="5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1"/>
                </a:solidFill>
              </a:ln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6021AA-9EFF-06AB-C36F-2FB6BF8872EE}"/>
              </a:ext>
            </a:extLst>
          </p:cNvPr>
          <p:cNvGrpSpPr/>
          <p:nvPr userDrawn="1"/>
        </p:nvGrpSpPr>
        <p:grpSpPr>
          <a:xfrm rot="20841378">
            <a:off x="596844" y="3431342"/>
            <a:ext cx="1077742" cy="1395848"/>
            <a:chOff x="5017600" y="978091"/>
            <a:chExt cx="1325488" cy="1716720"/>
          </a:xfrm>
        </p:grpSpPr>
        <p:sp>
          <p:nvSpPr>
            <p:cNvPr id="15" name="矩形 17">
              <a:extLst>
                <a:ext uri="{FF2B5EF4-FFF2-40B4-BE49-F238E27FC236}">
                  <a16:creationId xmlns:a16="http://schemas.microsoft.com/office/drawing/2014/main" id="{ABE18BC7-A33A-F31E-FFB0-6CE5D0DA7671}"/>
                </a:ext>
              </a:extLst>
            </p:cNvPr>
            <p:cNvSpPr/>
            <p:nvPr/>
          </p:nvSpPr>
          <p:spPr>
            <a:xfrm rot="20852540">
              <a:off x="5017600" y="1297854"/>
              <a:ext cx="971720" cy="1347816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7">
              <a:extLst>
                <a:ext uri="{FF2B5EF4-FFF2-40B4-BE49-F238E27FC236}">
                  <a16:creationId xmlns:a16="http://schemas.microsoft.com/office/drawing/2014/main" id="{ECAC9994-EC86-CC11-C6FA-E9FA042EDD51}"/>
                </a:ext>
              </a:extLst>
            </p:cNvPr>
            <p:cNvSpPr/>
            <p:nvPr/>
          </p:nvSpPr>
          <p:spPr>
            <a:xfrm>
              <a:off x="5105403" y="978091"/>
              <a:ext cx="1237685" cy="1716720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850C75B6-5969-B64B-EFB0-CA7DD24AC1FA}"/>
              </a:ext>
            </a:extLst>
          </p:cNvPr>
          <p:cNvGrpSpPr/>
          <p:nvPr userDrawn="1"/>
        </p:nvGrpSpPr>
        <p:grpSpPr>
          <a:xfrm rot="758622" flipH="1">
            <a:off x="11261241" y="632303"/>
            <a:ext cx="1077742" cy="1395848"/>
            <a:chOff x="5017600" y="978091"/>
            <a:chExt cx="1325488" cy="1716720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592F6113-CF3F-1D92-C0C4-E992F4C5963C}"/>
                </a:ext>
              </a:extLst>
            </p:cNvPr>
            <p:cNvSpPr/>
            <p:nvPr/>
          </p:nvSpPr>
          <p:spPr>
            <a:xfrm rot="20852540">
              <a:off x="5017600" y="1297854"/>
              <a:ext cx="971720" cy="1347816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7">
              <a:extLst>
                <a:ext uri="{FF2B5EF4-FFF2-40B4-BE49-F238E27FC236}">
                  <a16:creationId xmlns:a16="http://schemas.microsoft.com/office/drawing/2014/main" id="{E57AF414-0646-441F-32D2-A1D326552344}"/>
                </a:ext>
              </a:extLst>
            </p:cNvPr>
            <p:cNvSpPr/>
            <p:nvPr/>
          </p:nvSpPr>
          <p:spPr>
            <a:xfrm>
              <a:off x="5105403" y="978091"/>
              <a:ext cx="1237685" cy="1716720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20" name="OfficePLUS.cn-14">
            <a:hlinkClick r:id="rId2"/>
            <a:extLst>
              <a:ext uri="{FF2B5EF4-FFF2-40B4-BE49-F238E27FC236}">
                <a16:creationId xmlns:a16="http://schemas.microsoft.com/office/drawing/2014/main" id="{4ED78E56-3732-DDF6-39B9-EFEBE8F608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687" y="2283115"/>
            <a:ext cx="2318626" cy="309150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:a16="http://schemas.microsoft.com/office/drawing/2014/main" id="{E7642524-2589-DE7F-B660-9924CABF9BD3}"/>
              </a:ext>
            </a:extLst>
          </p:cNvPr>
          <p:cNvGrpSpPr/>
          <p:nvPr userDrawn="1"/>
        </p:nvGrpSpPr>
        <p:grpSpPr>
          <a:xfrm>
            <a:off x="10256896" y="5211963"/>
            <a:ext cx="2043616" cy="1010402"/>
            <a:chOff x="5386702" y="967413"/>
            <a:chExt cx="1849442" cy="914400"/>
          </a:xfrm>
        </p:grpSpPr>
        <p:sp>
          <p:nvSpPr>
            <p:cNvPr id="22" name="波形 21">
              <a:extLst>
                <a:ext uri="{FF2B5EF4-FFF2-40B4-BE49-F238E27FC236}">
                  <a16:creationId xmlns:a16="http://schemas.microsoft.com/office/drawing/2014/main" id="{E4A3E078-371C-6CF2-0224-C043C7AB34B3}"/>
                </a:ext>
              </a:extLst>
            </p:cNvPr>
            <p:cNvSpPr/>
            <p:nvPr/>
          </p:nvSpPr>
          <p:spPr>
            <a:xfrm>
              <a:off x="6321744" y="967413"/>
              <a:ext cx="914400" cy="914400"/>
            </a:xfrm>
            <a:prstGeom prst="wave">
              <a:avLst>
                <a:gd name="adj1" fmla="val 3125"/>
                <a:gd name="adj2" fmla="val 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波形 22">
              <a:extLst>
                <a:ext uri="{FF2B5EF4-FFF2-40B4-BE49-F238E27FC236}">
                  <a16:creationId xmlns:a16="http://schemas.microsoft.com/office/drawing/2014/main" id="{B68F4FCE-A6E3-F02A-BEFB-0EDB22404758}"/>
                </a:ext>
              </a:extLst>
            </p:cNvPr>
            <p:cNvSpPr/>
            <p:nvPr/>
          </p:nvSpPr>
          <p:spPr>
            <a:xfrm flipH="1">
              <a:off x="5386702" y="967413"/>
              <a:ext cx="914400" cy="914400"/>
            </a:xfrm>
            <a:prstGeom prst="wave">
              <a:avLst>
                <a:gd name="adj1" fmla="val 3125"/>
                <a:gd name="adj2" fmla="val 0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561BA98E-7860-87DC-DCC5-59045CC2C17F}"/>
              </a:ext>
            </a:extLst>
          </p:cNvPr>
          <p:cNvGrpSpPr/>
          <p:nvPr userDrawn="1"/>
        </p:nvGrpSpPr>
        <p:grpSpPr>
          <a:xfrm>
            <a:off x="700481" y="588606"/>
            <a:ext cx="779976" cy="748192"/>
            <a:chOff x="825362" y="708398"/>
            <a:chExt cx="530213" cy="508607"/>
          </a:xfrm>
        </p:grpSpPr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E83CDF7D-8669-6699-B772-64CF14C25D0F}"/>
                </a:ext>
              </a:extLst>
            </p:cNvPr>
            <p:cNvSpPr/>
            <p:nvPr/>
          </p:nvSpPr>
          <p:spPr>
            <a:xfrm rot="19825363">
              <a:off x="825362" y="898877"/>
              <a:ext cx="530213" cy="318128"/>
            </a:xfrm>
            <a:custGeom>
              <a:avLst/>
              <a:gdLst>
                <a:gd name="connsiteX0" fmla="*/ 371149 w 530213"/>
                <a:gd name="connsiteY0" fmla="*/ 0 h 318128"/>
                <a:gd name="connsiteX1" fmla="*/ 159064 w 530213"/>
                <a:gd name="connsiteY1" fmla="*/ 0 h 318128"/>
                <a:gd name="connsiteX2" fmla="*/ 0 w 530213"/>
                <a:gd name="connsiteY2" fmla="*/ 159064 h 318128"/>
                <a:gd name="connsiteX3" fmla="*/ 159064 w 530213"/>
                <a:gd name="connsiteY3" fmla="*/ 318128 h 318128"/>
                <a:gd name="connsiteX4" fmla="*/ 371149 w 530213"/>
                <a:gd name="connsiteY4" fmla="*/ 318128 h 318128"/>
                <a:gd name="connsiteX5" fmla="*/ 530213 w 530213"/>
                <a:gd name="connsiteY5" fmla="*/ 159064 h 318128"/>
                <a:gd name="connsiteX6" fmla="*/ 371149 w 530213"/>
                <a:gd name="connsiteY6" fmla="*/ 0 h 31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0213" h="318128">
                  <a:moveTo>
                    <a:pt x="371149" y="0"/>
                  </a:moveTo>
                  <a:lnTo>
                    <a:pt x="159064" y="0"/>
                  </a:lnTo>
                  <a:cubicBezTo>
                    <a:pt x="71215" y="0"/>
                    <a:pt x="0" y="71216"/>
                    <a:pt x="0" y="159064"/>
                  </a:cubicBezTo>
                  <a:cubicBezTo>
                    <a:pt x="0" y="246912"/>
                    <a:pt x="71215" y="318128"/>
                    <a:pt x="159064" y="318128"/>
                  </a:cubicBezTo>
                  <a:lnTo>
                    <a:pt x="371149" y="318128"/>
                  </a:lnTo>
                  <a:cubicBezTo>
                    <a:pt x="458998" y="318128"/>
                    <a:pt x="530213" y="246912"/>
                    <a:pt x="530213" y="159064"/>
                  </a:cubicBezTo>
                  <a:cubicBezTo>
                    <a:pt x="530213" y="71216"/>
                    <a:pt x="458998" y="0"/>
                    <a:pt x="371149" y="0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9291" cap="flat">
              <a:solidFill>
                <a:schemeClr val="bg1">
                  <a:alpha val="34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DB778634-C4A0-9DDA-F71E-FA67E898DBED}"/>
                </a:ext>
              </a:extLst>
            </p:cNvPr>
            <p:cNvSpPr/>
            <p:nvPr/>
          </p:nvSpPr>
          <p:spPr>
            <a:xfrm rot="19825363">
              <a:off x="997380" y="1053991"/>
              <a:ext cx="13255" cy="106042"/>
            </a:xfrm>
            <a:custGeom>
              <a:avLst/>
              <a:gdLst>
                <a:gd name="connsiteX0" fmla="*/ 0 w 13255"/>
                <a:gd name="connsiteY0" fmla="*/ 0 h 106042"/>
                <a:gd name="connsiteX1" fmla="*/ 0 w 13255"/>
                <a:gd name="connsiteY1" fmla="*/ 106043 h 10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255" h="106042">
                  <a:moveTo>
                    <a:pt x="0" y="0"/>
                  </a:moveTo>
                  <a:lnTo>
                    <a:pt x="0" y="106043"/>
                  </a:lnTo>
                </a:path>
              </a:pathLst>
            </a:custGeom>
            <a:noFill/>
            <a:ln w="39291" cap="rnd">
              <a:solidFill>
                <a:schemeClr val="bg1">
                  <a:alpha val="34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FD09D72C-AD05-E619-0351-16F2B8F0FA97}"/>
                </a:ext>
              </a:extLst>
            </p:cNvPr>
            <p:cNvSpPr/>
            <p:nvPr/>
          </p:nvSpPr>
          <p:spPr>
            <a:xfrm rot="19825363">
              <a:off x="948494" y="1109420"/>
              <a:ext cx="106042" cy="13255"/>
            </a:xfrm>
            <a:custGeom>
              <a:avLst/>
              <a:gdLst>
                <a:gd name="connsiteX0" fmla="*/ 0 w 106042"/>
                <a:gd name="connsiteY0" fmla="*/ 0 h 13255"/>
                <a:gd name="connsiteX1" fmla="*/ 106043 w 106042"/>
                <a:gd name="connsiteY1" fmla="*/ 0 h 13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6042" h="13255">
                  <a:moveTo>
                    <a:pt x="0" y="0"/>
                  </a:moveTo>
                  <a:lnTo>
                    <a:pt x="106043" y="0"/>
                  </a:lnTo>
                </a:path>
              </a:pathLst>
            </a:custGeom>
            <a:noFill/>
            <a:ln w="39291" cap="rnd">
              <a:solidFill>
                <a:schemeClr val="bg1">
                  <a:alpha val="34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7337E5B1-ACBB-7A0C-59C0-FB5836076035}"/>
                </a:ext>
              </a:extLst>
            </p:cNvPr>
            <p:cNvSpPr/>
            <p:nvPr/>
          </p:nvSpPr>
          <p:spPr>
            <a:xfrm rot="19825363">
              <a:off x="948385" y="708398"/>
              <a:ext cx="100474" cy="159064"/>
            </a:xfrm>
            <a:custGeom>
              <a:avLst/>
              <a:gdLst>
                <a:gd name="connsiteX0" fmla="*/ 0 w 106042"/>
                <a:gd name="connsiteY0" fmla="*/ 159064 h 159064"/>
                <a:gd name="connsiteX1" fmla="*/ 0 w 106042"/>
                <a:gd name="connsiteY1" fmla="*/ 75745 h 159064"/>
                <a:gd name="connsiteX2" fmla="*/ 106043 w 106042"/>
                <a:gd name="connsiteY2" fmla="*/ 75745 h 159064"/>
                <a:gd name="connsiteX3" fmla="*/ 106043 w 106042"/>
                <a:gd name="connsiteY3" fmla="*/ 0 h 159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042" h="159064">
                  <a:moveTo>
                    <a:pt x="0" y="159064"/>
                  </a:moveTo>
                  <a:lnTo>
                    <a:pt x="0" y="75745"/>
                  </a:lnTo>
                  <a:lnTo>
                    <a:pt x="106043" y="75745"/>
                  </a:lnTo>
                  <a:lnTo>
                    <a:pt x="106043" y="0"/>
                  </a:lnTo>
                </a:path>
              </a:pathLst>
            </a:custGeom>
            <a:noFill/>
            <a:ln w="39291" cap="rnd">
              <a:solidFill>
                <a:schemeClr val="bg1">
                  <a:alpha val="34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DE8C69EC-B6A9-E2D9-1954-7C948F9B8146}"/>
                </a:ext>
              </a:extLst>
            </p:cNvPr>
            <p:cNvSpPr/>
            <p:nvPr/>
          </p:nvSpPr>
          <p:spPr>
            <a:xfrm rot="19825363">
              <a:off x="1129671" y="952577"/>
              <a:ext cx="106042" cy="106042"/>
            </a:xfrm>
            <a:custGeom>
              <a:avLst/>
              <a:gdLst>
                <a:gd name="connsiteX0" fmla="*/ 53021 w 106042"/>
                <a:gd name="connsiteY0" fmla="*/ 106043 h 106042"/>
                <a:gd name="connsiteX1" fmla="*/ 106043 w 106042"/>
                <a:gd name="connsiteY1" fmla="*/ 53021 h 106042"/>
                <a:gd name="connsiteX2" fmla="*/ 53021 w 106042"/>
                <a:gd name="connsiteY2" fmla="*/ 0 h 106042"/>
                <a:gd name="connsiteX3" fmla="*/ 0 w 106042"/>
                <a:gd name="connsiteY3" fmla="*/ 53021 h 106042"/>
                <a:gd name="connsiteX4" fmla="*/ 53021 w 106042"/>
                <a:gd name="connsiteY4" fmla="*/ 106043 h 106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042" h="106042">
                  <a:moveTo>
                    <a:pt x="53021" y="106043"/>
                  </a:moveTo>
                  <a:cubicBezTo>
                    <a:pt x="82304" y="106043"/>
                    <a:pt x="106043" y="82304"/>
                    <a:pt x="106043" y="53021"/>
                  </a:cubicBezTo>
                  <a:cubicBezTo>
                    <a:pt x="106043" y="23739"/>
                    <a:pt x="82304" y="0"/>
                    <a:pt x="53021" y="0"/>
                  </a:cubicBezTo>
                  <a:cubicBezTo>
                    <a:pt x="23739" y="0"/>
                    <a:pt x="0" y="23739"/>
                    <a:pt x="0" y="53021"/>
                  </a:cubicBezTo>
                  <a:cubicBezTo>
                    <a:pt x="0" y="82304"/>
                    <a:pt x="23739" y="106043"/>
                    <a:pt x="53021" y="106043"/>
                  </a:cubicBezTo>
                  <a:close/>
                </a:path>
              </a:pathLst>
            </a:custGeom>
            <a:solidFill>
              <a:schemeClr val="bg1">
                <a:alpha val="18000"/>
              </a:schemeClr>
            </a:solidFill>
            <a:ln w="39291" cap="flat">
              <a:solidFill>
                <a:schemeClr val="bg1">
                  <a:alpha val="34000"/>
                </a:schemeClr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30" name="矩形 29">
            <a:extLst>
              <a:ext uri="{FF2B5EF4-FFF2-40B4-BE49-F238E27FC236}">
                <a16:creationId xmlns:a16="http://schemas.microsoft.com/office/drawing/2014/main" id="{84123120-9432-3965-8071-069C1D5F1A91}"/>
              </a:ext>
            </a:extLst>
          </p:cNvPr>
          <p:cNvSpPr/>
          <p:nvPr userDrawn="1"/>
        </p:nvSpPr>
        <p:spPr>
          <a:xfrm>
            <a:off x="-1480458" y="-4159045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F97240F1-5CC4-8661-67A7-F6D917DFEF18}"/>
              </a:ext>
            </a:extLst>
          </p:cNvPr>
          <p:cNvSpPr/>
          <p:nvPr userDrawn="1"/>
        </p:nvSpPr>
        <p:spPr>
          <a:xfrm>
            <a:off x="-4833258" y="-1200150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36E1448A-8FD1-7D7E-2299-A12F27B48C6D}"/>
              </a:ext>
            </a:extLst>
          </p:cNvPr>
          <p:cNvSpPr/>
          <p:nvPr userDrawn="1"/>
        </p:nvSpPr>
        <p:spPr>
          <a:xfrm>
            <a:off x="12159870" y="-1146436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B69C839-8E56-C7BB-9B2E-A6E8D8A81827}"/>
              </a:ext>
            </a:extLst>
          </p:cNvPr>
          <p:cNvSpPr/>
          <p:nvPr userDrawn="1"/>
        </p:nvSpPr>
        <p:spPr>
          <a:xfrm>
            <a:off x="-1480458" y="6872514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487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564E869-38BD-17D2-52F3-8BFA72ADDAA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gradFill>
            <a:gsLst>
              <a:gs pos="72000">
                <a:schemeClr val="accent4"/>
              </a:gs>
              <a:gs pos="100000">
                <a:schemeClr val="accent5"/>
              </a:gs>
              <a:gs pos="28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C62AB2F-CAD0-0FFC-4780-DDA8D33C271F}"/>
              </a:ext>
            </a:extLst>
          </p:cNvPr>
          <p:cNvSpPr/>
          <p:nvPr userDrawn="1"/>
        </p:nvSpPr>
        <p:spPr>
          <a:xfrm rot="16200000" flipH="1">
            <a:off x="5285013" y="-4164743"/>
            <a:ext cx="1618343" cy="121956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9E9799E-A984-0F20-9958-378837EDF7C7}"/>
              </a:ext>
            </a:extLst>
          </p:cNvPr>
          <p:cNvSpPr/>
          <p:nvPr userDrawn="1"/>
        </p:nvSpPr>
        <p:spPr>
          <a:xfrm rot="10800000" flipH="1">
            <a:off x="9523" y="-3"/>
            <a:ext cx="2057977" cy="453435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C3D0C63D-87E8-B789-8977-0FA8896CF119}"/>
              </a:ext>
            </a:extLst>
          </p:cNvPr>
          <p:cNvGrpSpPr/>
          <p:nvPr userDrawn="1"/>
        </p:nvGrpSpPr>
        <p:grpSpPr>
          <a:xfrm rot="20841378">
            <a:off x="1604924" y="204865"/>
            <a:ext cx="944198" cy="1222888"/>
            <a:chOff x="5017600" y="978091"/>
            <a:chExt cx="1325488" cy="1716720"/>
          </a:xfrm>
        </p:grpSpPr>
        <p:sp>
          <p:nvSpPr>
            <p:cNvPr id="11" name="矩形 17">
              <a:extLst>
                <a:ext uri="{FF2B5EF4-FFF2-40B4-BE49-F238E27FC236}">
                  <a16:creationId xmlns:a16="http://schemas.microsoft.com/office/drawing/2014/main" id="{8453E0EF-E100-02E9-901F-048C20B44C2A}"/>
                </a:ext>
              </a:extLst>
            </p:cNvPr>
            <p:cNvSpPr/>
            <p:nvPr/>
          </p:nvSpPr>
          <p:spPr>
            <a:xfrm rot="20852540">
              <a:off x="5017600" y="1297854"/>
              <a:ext cx="971720" cy="1347816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7">
              <a:extLst>
                <a:ext uri="{FF2B5EF4-FFF2-40B4-BE49-F238E27FC236}">
                  <a16:creationId xmlns:a16="http://schemas.microsoft.com/office/drawing/2014/main" id="{72822E24-9FE8-76D5-77BE-D2194A00A42D}"/>
                </a:ext>
              </a:extLst>
            </p:cNvPr>
            <p:cNvSpPr/>
            <p:nvPr/>
          </p:nvSpPr>
          <p:spPr>
            <a:xfrm>
              <a:off x="5105403" y="978091"/>
              <a:ext cx="1237685" cy="1716720"/>
            </a:xfrm>
            <a:custGeom>
              <a:avLst/>
              <a:gdLst>
                <a:gd name="connsiteX0" fmla="*/ 0 w 1193800"/>
                <a:gd name="connsiteY0" fmla="*/ 0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0 w 1193800"/>
                <a:gd name="connsiteY4" fmla="*/ 0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193800 w 1193800"/>
                <a:gd name="connsiteY2" fmla="*/ 1716412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42863 w 1193800"/>
                <a:gd name="connsiteY0" fmla="*/ 238125 h 1716412"/>
                <a:gd name="connsiteX1" fmla="*/ 1193800 w 1193800"/>
                <a:gd name="connsiteY1" fmla="*/ 0 h 1716412"/>
                <a:gd name="connsiteX2" fmla="*/ 1089025 w 1193800"/>
                <a:gd name="connsiteY2" fmla="*/ 1497337 h 1716412"/>
                <a:gd name="connsiteX3" fmla="*/ 0 w 1193800"/>
                <a:gd name="connsiteY3" fmla="*/ 1716412 h 1716412"/>
                <a:gd name="connsiteX4" fmla="*/ 42863 w 1193800"/>
                <a:gd name="connsiteY4" fmla="*/ 238125 h 1716412"/>
                <a:gd name="connsiteX0" fmla="*/ 0 w 1150937"/>
                <a:gd name="connsiteY0" fmla="*/ 238125 h 1497337"/>
                <a:gd name="connsiteX1" fmla="*/ 1150937 w 1150937"/>
                <a:gd name="connsiteY1" fmla="*/ 0 h 1497337"/>
                <a:gd name="connsiteX2" fmla="*/ 1046162 w 1150937"/>
                <a:gd name="connsiteY2" fmla="*/ 1497337 h 1497337"/>
                <a:gd name="connsiteX3" fmla="*/ 4762 w 1150937"/>
                <a:gd name="connsiteY3" fmla="*/ 1487812 h 1497337"/>
                <a:gd name="connsiteX4" fmla="*/ 0 w 1150937"/>
                <a:gd name="connsiteY4" fmla="*/ 238125 h 1497337"/>
                <a:gd name="connsiteX0" fmla="*/ 0 w 1208087"/>
                <a:gd name="connsiteY0" fmla="*/ 238125 h 1506862"/>
                <a:gd name="connsiteX1" fmla="*/ 1150937 w 1208087"/>
                <a:gd name="connsiteY1" fmla="*/ 0 h 1506862"/>
                <a:gd name="connsiteX2" fmla="*/ 1208087 w 1208087"/>
                <a:gd name="connsiteY2" fmla="*/ 1506862 h 1506862"/>
                <a:gd name="connsiteX3" fmla="*/ 4762 w 1208087"/>
                <a:gd name="connsiteY3" fmla="*/ 1487812 h 1506862"/>
                <a:gd name="connsiteX4" fmla="*/ 0 w 1208087"/>
                <a:gd name="connsiteY4" fmla="*/ 238125 h 1506862"/>
                <a:gd name="connsiteX0" fmla="*/ 57693 w 1265780"/>
                <a:gd name="connsiteY0" fmla="*/ 238125 h 1506862"/>
                <a:gd name="connsiteX1" fmla="*/ 1208630 w 1265780"/>
                <a:gd name="connsiteY1" fmla="*/ 0 h 1506862"/>
                <a:gd name="connsiteX2" fmla="*/ 1265780 w 1265780"/>
                <a:gd name="connsiteY2" fmla="*/ 1506862 h 1506862"/>
                <a:gd name="connsiteX3" fmla="*/ 62455 w 1265780"/>
                <a:gd name="connsiteY3" fmla="*/ 1487812 h 1506862"/>
                <a:gd name="connsiteX4" fmla="*/ 57693 w 1265780"/>
                <a:gd name="connsiteY4" fmla="*/ 238125 h 1506862"/>
                <a:gd name="connsiteX0" fmla="*/ 90731 w 1298818"/>
                <a:gd name="connsiteY0" fmla="*/ 238125 h 1506862"/>
                <a:gd name="connsiteX1" fmla="*/ 1241668 w 1298818"/>
                <a:gd name="connsiteY1" fmla="*/ 0 h 1506862"/>
                <a:gd name="connsiteX2" fmla="*/ 1298818 w 1298818"/>
                <a:gd name="connsiteY2" fmla="*/ 1506862 h 1506862"/>
                <a:gd name="connsiteX3" fmla="*/ 95493 w 1298818"/>
                <a:gd name="connsiteY3" fmla="*/ 1487812 h 1506862"/>
                <a:gd name="connsiteX4" fmla="*/ 90731 w 1298818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06862"/>
                <a:gd name="connsiteX1" fmla="*/ 1249254 w 1306404"/>
                <a:gd name="connsiteY1" fmla="*/ 0 h 1506862"/>
                <a:gd name="connsiteX2" fmla="*/ 1306404 w 1306404"/>
                <a:gd name="connsiteY2" fmla="*/ 1506862 h 1506862"/>
                <a:gd name="connsiteX3" fmla="*/ 103079 w 1306404"/>
                <a:gd name="connsiteY3" fmla="*/ 1487812 h 1506862"/>
                <a:gd name="connsiteX4" fmla="*/ 98317 w 1306404"/>
                <a:gd name="connsiteY4" fmla="*/ 238125 h 1506862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06404"/>
                <a:gd name="connsiteY0" fmla="*/ 238125 h 1522746"/>
                <a:gd name="connsiteX1" fmla="*/ 1249254 w 1306404"/>
                <a:gd name="connsiteY1" fmla="*/ 0 h 1522746"/>
                <a:gd name="connsiteX2" fmla="*/ 1306404 w 1306404"/>
                <a:gd name="connsiteY2" fmla="*/ 1506862 h 1522746"/>
                <a:gd name="connsiteX3" fmla="*/ 103079 w 1306404"/>
                <a:gd name="connsiteY3" fmla="*/ 1487812 h 1522746"/>
                <a:gd name="connsiteX4" fmla="*/ 98317 w 1306404"/>
                <a:gd name="connsiteY4" fmla="*/ 238125 h 1522746"/>
                <a:gd name="connsiteX0" fmla="*/ 98317 w 1315618"/>
                <a:gd name="connsiteY0" fmla="*/ 238125 h 1522746"/>
                <a:gd name="connsiteX1" fmla="*/ 1249254 w 1315618"/>
                <a:gd name="connsiteY1" fmla="*/ 0 h 1522746"/>
                <a:gd name="connsiteX2" fmla="*/ 1306404 w 1315618"/>
                <a:gd name="connsiteY2" fmla="*/ 1506862 h 1522746"/>
                <a:gd name="connsiteX3" fmla="*/ 103079 w 1315618"/>
                <a:gd name="connsiteY3" fmla="*/ 1487812 h 1522746"/>
                <a:gd name="connsiteX4" fmla="*/ 98317 w 1315618"/>
                <a:gd name="connsiteY4" fmla="*/ 238125 h 1522746"/>
                <a:gd name="connsiteX0" fmla="*/ 98317 w 1313949"/>
                <a:gd name="connsiteY0" fmla="*/ 238125 h 1522746"/>
                <a:gd name="connsiteX1" fmla="*/ 1249254 w 1313949"/>
                <a:gd name="connsiteY1" fmla="*/ 0 h 1522746"/>
                <a:gd name="connsiteX2" fmla="*/ 1306404 w 1313949"/>
                <a:gd name="connsiteY2" fmla="*/ 1506862 h 1522746"/>
                <a:gd name="connsiteX3" fmla="*/ 103079 w 1313949"/>
                <a:gd name="connsiteY3" fmla="*/ 1487812 h 1522746"/>
                <a:gd name="connsiteX4" fmla="*/ 98317 w 1313949"/>
                <a:gd name="connsiteY4" fmla="*/ 238125 h 1522746"/>
                <a:gd name="connsiteX0" fmla="*/ 98317 w 1351441"/>
                <a:gd name="connsiteY0" fmla="*/ 238125 h 1501581"/>
                <a:gd name="connsiteX1" fmla="*/ 1249254 w 1351441"/>
                <a:gd name="connsiteY1" fmla="*/ 0 h 1501581"/>
                <a:gd name="connsiteX2" fmla="*/ 1344504 w 1351441"/>
                <a:gd name="connsiteY2" fmla="*/ 1483049 h 1501581"/>
                <a:gd name="connsiteX3" fmla="*/ 103079 w 1351441"/>
                <a:gd name="connsiteY3" fmla="*/ 1487812 h 1501581"/>
                <a:gd name="connsiteX4" fmla="*/ 98317 w 1351441"/>
                <a:gd name="connsiteY4" fmla="*/ 238125 h 1501581"/>
                <a:gd name="connsiteX0" fmla="*/ 64781 w 1317905"/>
                <a:gd name="connsiteY0" fmla="*/ 238125 h 1501581"/>
                <a:gd name="connsiteX1" fmla="*/ 1215718 w 1317905"/>
                <a:gd name="connsiteY1" fmla="*/ 0 h 1501581"/>
                <a:gd name="connsiteX2" fmla="*/ 1310968 w 1317905"/>
                <a:gd name="connsiteY2" fmla="*/ 1483049 h 1501581"/>
                <a:gd name="connsiteX3" fmla="*/ 174318 w 1317905"/>
                <a:gd name="connsiteY3" fmla="*/ 1487812 h 1501581"/>
                <a:gd name="connsiteX4" fmla="*/ 64781 w 1317905"/>
                <a:gd name="connsiteY4" fmla="*/ 238125 h 1501581"/>
                <a:gd name="connsiteX0" fmla="*/ 43799 w 1296923"/>
                <a:gd name="connsiteY0" fmla="*/ 238125 h 1501581"/>
                <a:gd name="connsiteX1" fmla="*/ 1194736 w 1296923"/>
                <a:gd name="connsiteY1" fmla="*/ 0 h 1501581"/>
                <a:gd name="connsiteX2" fmla="*/ 1289986 w 1296923"/>
                <a:gd name="connsiteY2" fmla="*/ 1483049 h 1501581"/>
                <a:gd name="connsiteX3" fmla="*/ 286686 w 1296923"/>
                <a:gd name="connsiteY3" fmla="*/ 1487812 h 1501581"/>
                <a:gd name="connsiteX4" fmla="*/ 43799 w 1296923"/>
                <a:gd name="connsiteY4" fmla="*/ 238125 h 1501581"/>
                <a:gd name="connsiteX0" fmla="*/ 51677 w 1304801"/>
                <a:gd name="connsiteY0" fmla="*/ 238125 h 1502922"/>
                <a:gd name="connsiteX1" fmla="*/ 1202614 w 1304801"/>
                <a:gd name="connsiteY1" fmla="*/ 0 h 1502922"/>
                <a:gd name="connsiteX2" fmla="*/ 1297864 w 1304801"/>
                <a:gd name="connsiteY2" fmla="*/ 1483049 h 1502922"/>
                <a:gd name="connsiteX3" fmla="*/ 232652 w 1304801"/>
                <a:gd name="connsiteY3" fmla="*/ 1497337 h 1502922"/>
                <a:gd name="connsiteX4" fmla="*/ 51677 w 130480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38125 h 1502922"/>
                <a:gd name="connsiteX1" fmla="*/ 1213804 w 1315991"/>
                <a:gd name="connsiteY1" fmla="*/ 0 h 1502922"/>
                <a:gd name="connsiteX2" fmla="*/ 1309054 w 1315991"/>
                <a:gd name="connsiteY2" fmla="*/ 1483049 h 1502922"/>
                <a:gd name="connsiteX3" fmla="*/ 243842 w 1315991"/>
                <a:gd name="connsiteY3" fmla="*/ 1497337 h 1502922"/>
                <a:gd name="connsiteX4" fmla="*/ 62867 w 1315991"/>
                <a:gd name="connsiteY4" fmla="*/ 238125 h 1502922"/>
                <a:gd name="connsiteX0" fmla="*/ 62867 w 1315991"/>
                <a:gd name="connsiteY0" fmla="*/ 242845 h 1507642"/>
                <a:gd name="connsiteX1" fmla="*/ 1213804 w 1315991"/>
                <a:gd name="connsiteY1" fmla="*/ 4720 h 1507642"/>
                <a:gd name="connsiteX2" fmla="*/ 1309054 w 1315991"/>
                <a:gd name="connsiteY2" fmla="*/ 1487769 h 1507642"/>
                <a:gd name="connsiteX3" fmla="*/ 243842 w 1315991"/>
                <a:gd name="connsiteY3" fmla="*/ 1502057 h 1507642"/>
                <a:gd name="connsiteX4" fmla="*/ 62867 w 1315991"/>
                <a:gd name="connsiteY4" fmla="*/ 242845 h 1507642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342329"/>
                <a:gd name="connsiteY0" fmla="*/ 242845 h 1502057"/>
                <a:gd name="connsiteX1" fmla="*/ 1213804 w 1342329"/>
                <a:gd name="connsiteY1" fmla="*/ 4720 h 1502057"/>
                <a:gd name="connsiteX2" fmla="*/ 1335762 w 1342329"/>
                <a:gd name="connsiteY2" fmla="*/ 1388313 h 1502057"/>
                <a:gd name="connsiteX3" fmla="*/ 243842 w 1342329"/>
                <a:gd name="connsiteY3" fmla="*/ 1502057 h 1502057"/>
                <a:gd name="connsiteX4" fmla="*/ 62867 w 1342329"/>
                <a:gd name="connsiteY4" fmla="*/ 242845 h 1502057"/>
                <a:gd name="connsiteX0" fmla="*/ 62867 w 1437421"/>
                <a:gd name="connsiteY0" fmla="*/ 242845 h 1502057"/>
                <a:gd name="connsiteX1" fmla="*/ 1213804 w 1437421"/>
                <a:gd name="connsiteY1" fmla="*/ 4720 h 1502057"/>
                <a:gd name="connsiteX2" fmla="*/ 1431909 w 1437421"/>
                <a:gd name="connsiteY2" fmla="*/ 1363449 h 1502057"/>
                <a:gd name="connsiteX3" fmla="*/ 243842 w 1437421"/>
                <a:gd name="connsiteY3" fmla="*/ 1502057 h 1502057"/>
                <a:gd name="connsiteX4" fmla="*/ 62867 w 1437421"/>
                <a:gd name="connsiteY4" fmla="*/ 242845 h 1502057"/>
                <a:gd name="connsiteX0" fmla="*/ 62867 w 1431908"/>
                <a:gd name="connsiteY0" fmla="*/ 242845 h 1502057"/>
                <a:gd name="connsiteX1" fmla="*/ 1213804 w 1431908"/>
                <a:gd name="connsiteY1" fmla="*/ 4720 h 1502057"/>
                <a:gd name="connsiteX2" fmla="*/ 1431909 w 1431908"/>
                <a:gd name="connsiteY2" fmla="*/ 1363449 h 1502057"/>
                <a:gd name="connsiteX3" fmla="*/ 243842 w 1431908"/>
                <a:gd name="connsiteY3" fmla="*/ 1502057 h 1502057"/>
                <a:gd name="connsiteX4" fmla="*/ 62867 w 1431908"/>
                <a:gd name="connsiteY4" fmla="*/ 242845 h 1502057"/>
                <a:gd name="connsiteX0" fmla="*/ 53347 w 1422389"/>
                <a:gd name="connsiteY0" fmla="*/ 242845 h 1493769"/>
                <a:gd name="connsiteX1" fmla="*/ 1204284 w 1422389"/>
                <a:gd name="connsiteY1" fmla="*/ 4720 h 1493769"/>
                <a:gd name="connsiteX2" fmla="*/ 1422389 w 1422389"/>
                <a:gd name="connsiteY2" fmla="*/ 1363449 h 1493769"/>
                <a:gd name="connsiteX3" fmla="*/ 287738 w 1422389"/>
                <a:gd name="connsiteY3" fmla="*/ 1493769 h 1493769"/>
                <a:gd name="connsiteX4" fmla="*/ 53347 w 1422389"/>
                <a:gd name="connsiteY4" fmla="*/ 242845 h 1493769"/>
                <a:gd name="connsiteX0" fmla="*/ 43322 w 1412364"/>
                <a:gd name="connsiteY0" fmla="*/ 242845 h 1493769"/>
                <a:gd name="connsiteX1" fmla="*/ 1194259 w 1412364"/>
                <a:gd name="connsiteY1" fmla="*/ 4720 h 1493769"/>
                <a:gd name="connsiteX2" fmla="*/ 1412364 w 1412364"/>
                <a:gd name="connsiteY2" fmla="*/ 1363449 h 1493769"/>
                <a:gd name="connsiteX3" fmla="*/ 277713 w 1412364"/>
                <a:gd name="connsiteY3" fmla="*/ 1493769 h 1493769"/>
                <a:gd name="connsiteX4" fmla="*/ 43322 w 1412364"/>
                <a:gd name="connsiteY4" fmla="*/ 242845 h 1493769"/>
                <a:gd name="connsiteX0" fmla="*/ 44032 w 1413074"/>
                <a:gd name="connsiteY0" fmla="*/ 242845 h 1493769"/>
                <a:gd name="connsiteX1" fmla="*/ 1194969 w 1413074"/>
                <a:gd name="connsiteY1" fmla="*/ 4720 h 1493769"/>
                <a:gd name="connsiteX2" fmla="*/ 1413074 w 1413074"/>
                <a:gd name="connsiteY2" fmla="*/ 1363449 h 1493769"/>
                <a:gd name="connsiteX3" fmla="*/ 278423 w 1413074"/>
                <a:gd name="connsiteY3" fmla="*/ 1493769 h 1493769"/>
                <a:gd name="connsiteX4" fmla="*/ 44032 w 1413074"/>
                <a:gd name="connsiteY4" fmla="*/ 242845 h 1493769"/>
                <a:gd name="connsiteX0" fmla="*/ 19113 w 1388155"/>
                <a:gd name="connsiteY0" fmla="*/ 242845 h 1493769"/>
                <a:gd name="connsiteX1" fmla="*/ 1170050 w 1388155"/>
                <a:gd name="connsiteY1" fmla="*/ 4720 h 1493769"/>
                <a:gd name="connsiteX2" fmla="*/ 1388155 w 1388155"/>
                <a:gd name="connsiteY2" fmla="*/ 1363449 h 1493769"/>
                <a:gd name="connsiteX3" fmla="*/ 253504 w 1388155"/>
                <a:gd name="connsiteY3" fmla="*/ 1493769 h 1493769"/>
                <a:gd name="connsiteX4" fmla="*/ 19113 w 1388155"/>
                <a:gd name="connsiteY4" fmla="*/ 242845 h 149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8155" h="1493769">
                  <a:moveTo>
                    <a:pt x="19113" y="242845"/>
                  </a:moveTo>
                  <a:cubicBezTo>
                    <a:pt x="621834" y="244432"/>
                    <a:pt x="695917" y="-39730"/>
                    <a:pt x="1170050" y="4720"/>
                  </a:cubicBezTo>
                  <a:cubicBezTo>
                    <a:pt x="889063" y="740369"/>
                    <a:pt x="1262536" y="1110976"/>
                    <a:pt x="1388155" y="1363449"/>
                  </a:cubicBezTo>
                  <a:cubicBezTo>
                    <a:pt x="1025147" y="1423774"/>
                    <a:pt x="815567" y="1351183"/>
                    <a:pt x="253504" y="1493769"/>
                  </a:cubicBezTo>
                  <a:cubicBezTo>
                    <a:pt x="144522" y="1366956"/>
                    <a:pt x="-64041" y="726805"/>
                    <a:pt x="19113" y="242845"/>
                  </a:cubicBezTo>
                  <a:close/>
                </a:path>
              </a:pathLst>
            </a:custGeom>
            <a:solidFill>
              <a:schemeClr val="bg1"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矩形 12">
            <a:extLst>
              <a:ext uri="{FF2B5EF4-FFF2-40B4-BE49-F238E27FC236}">
                <a16:creationId xmlns:a16="http://schemas.microsoft.com/office/drawing/2014/main" id="{1825D124-1CF4-77BB-606D-D0120046BE7E}"/>
              </a:ext>
            </a:extLst>
          </p:cNvPr>
          <p:cNvSpPr/>
          <p:nvPr userDrawn="1"/>
        </p:nvSpPr>
        <p:spPr>
          <a:xfrm rot="10800000" flipH="1" flipV="1">
            <a:off x="10124501" y="-3"/>
            <a:ext cx="2057977" cy="453435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B1C585E-F657-861E-29FB-9A7139C67C49}"/>
              </a:ext>
            </a:extLst>
          </p:cNvPr>
          <p:cNvGrpSpPr/>
          <p:nvPr userDrawn="1"/>
        </p:nvGrpSpPr>
        <p:grpSpPr>
          <a:xfrm>
            <a:off x="-1490436" y="2291339"/>
            <a:ext cx="15172873" cy="3149602"/>
            <a:chOff x="-1558473" y="2291339"/>
            <a:chExt cx="15172873" cy="3149602"/>
          </a:xfrm>
        </p:grpSpPr>
        <p:sp>
          <p:nvSpPr>
            <p:cNvPr id="15" name="矩形: 对角圆角 14">
              <a:extLst>
                <a:ext uri="{FF2B5EF4-FFF2-40B4-BE49-F238E27FC236}">
                  <a16:creationId xmlns:a16="http://schemas.microsoft.com/office/drawing/2014/main" id="{6D14C04C-A082-15BD-1F60-03A9FADBCB46}"/>
                </a:ext>
              </a:extLst>
            </p:cNvPr>
            <p:cNvSpPr/>
            <p:nvPr/>
          </p:nvSpPr>
          <p:spPr>
            <a:xfrm>
              <a:off x="9985827" y="2291339"/>
              <a:ext cx="3628573" cy="3149602"/>
            </a:xfrm>
            <a:prstGeom prst="round2DiagRect">
              <a:avLst>
                <a:gd name="adj1" fmla="val 50000"/>
                <a:gd name="adj2" fmla="val 0"/>
              </a:avLst>
            </a:prstGeom>
            <a:noFill/>
            <a:ln w="76200">
              <a:solidFill>
                <a:schemeClr val="bg1">
                  <a:alpha val="5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bg1"/>
                  </a:solidFill>
                </a:ln>
              </a:endParaRPr>
            </a:p>
          </p:txBody>
        </p:sp>
        <p:sp>
          <p:nvSpPr>
            <p:cNvPr id="16" name="矩形: 对角圆角 15">
              <a:extLst>
                <a:ext uri="{FF2B5EF4-FFF2-40B4-BE49-F238E27FC236}">
                  <a16:creationId xmlns:a16="http://schemas.microsoft.com/office/drawing/2014/main" id="{BEC3F779-A02E-0069-F210-740E64645600}"/>
                </a:ext>
              </a:extLst>
            </p:cNvPr>
            <p:cNvSpPr/>
            <p:nvPr/>
          </p:nvSpPr>
          <p:spPr>
            <a:xfrm flipH="1">
              <a:off x="-1558473" y="2291339"/>
              <a:ext cx="3628573" cy="3149602"/>
            </a:xfrm>
            <a:prstGeom prst="round2DiagRect">
              <a:avLst>
                <a:gd name="adj1" fmla="val 50000"/>
                <a:gd name="adj2" fmla="val 0"/>
              </a:avLst>
            </a:prstGeom>
            <a:noFill/>
            <a:ln w="76200">
              <a:solidFill>
                <a:schemeClr val="bg1">
                  <a:alpha val="5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bg1"/>
                  </a:solidFill>
                </a:ln>
              </a:endParaRPr>
            </a:p>
          </p:txBody>
        </p:sp>
      </p:grpSp>
      <p:sp>
        <p:nvSpPr>
          <p:cNvPr id="17" name="矩形 17">
            <a:extLst>
              <a:ext uri="{FF2B5EF4-FFF2-40B4-BE49-F238E27FC236}">
                <a16:creationId xmlns:a16="http://schemas.microsoft.com/office/drawing/2014/main" id="{54985EBB-965F-8B83-4C23-60455EFADF2B}"/>
              </a:ext>
            </a:extLst>
          </p:cNvPr>
          <p:cNvSpPr/>
          <p:nvPr userDrawn="1"/>
        </p:nvSpPr>
        <p:spPr>
          <a:xfrm rot="19436961" flipH="1">
            <a:off x="9412059" y="2435701"/>
            <a:ext cx="617718" cy="856800"/>
          </a:xfrm>
          <a:custGeom>
            <a:avLst/>
            <a:gdLst>
              <a:gd name="connsiteX0" fmla="*/ 0 w 1193800"/>
              <a:gd name="connsiteY0" fmla="*/ 0 h 1716412"/>
              <a:gd name="connsiteX1" fmla="*/ 1193800 w 1193800"/>
              <a:gd name="connsiteY1" fmla="*/ 0 h 1716412"/>
              <a:gd name="connsiteX2" fmla="*/ 1193800 w 1193800"/>
              <a:gd name="connsiteY2" fmla="*/ 1716412 h 1716412"/>
              <a:gd name="connsiteX3" fmla="*/ 0 w 1193800"/>
              <a:gd name="connsiteY3" fmla="*/ 1716412 h 1716412"/>
              <a:gd name="connsiteX4" fmla="*/ 0 w 1193800"/>
              <a:gd name="connsiteY4" fmla="*/ 0 h 1716412"/>
              <a:gd name="connsiteX0" fmla="*/ 42863 w 1193800"/>
              <a:gd name="connsiteY0" fmla="*/ 238125 h 1716412"/>
              <a:gd name="connsiteX1" fmla="*/ 1193800 w 1193800"/>
              <a:gd name="connsiteY1" fmla="*/ 0 h 1716412"/>
              <a:gd name="connsiteX2" fmla="*/ 1193800 w 1193800"/>
              <a:gd name="connsiteY2" fmla="*/ 1716412 h 1716412"/>
              <a:gd name="connsiteX3" fmla="*/ 0 w 1193800"/>
              <a:gd name="connsiteY3" fmla="*/ 1716412 h 1716412"/>
              <a:gd name="connsiteX4" fmla="*/ 42863 w 1193800"/>
              <a:gd name="connsiteY4" fmla="*/ 238125 h 1716412"/>
              <a:gd name="connsiteX0" fmla="*/ 42863 w 1193800"/>
              <a:gd name="connsiteY0" fmla="*/ 238125 h 1716412"/>
              <a:gd name="connsiteX1" fmla="*/ 1193800 w 1193800"/>
              <a:gd name="connsiteY1" fmla="*/ 0 h 1716412"/>
              <a:gd name="connsiteX2" fmla="*/ 1089025 w 1193800"/>
              <a:gd name="connsiteY2" fmla="*/ 1497337 h 1716412"/>
              <a:gd name="connsiteX3" fmla="*/ 0 w 1193800"/>
              <a:gd name="connsiteY3" fmla="*/ 1716412 h 1716412"/>
              <a:gd name="connsiteX4" fmla="*/ 42863 w 1193800"/>
              <a:gd name="connsiteY4" fmla="*/ 238125 h 1716412"/>
              <a:gd name="connsiteX0" fmla="*/ 0 w 1150937"/>
              <a:gd name="connsiteY0" fmla="*/ 238125 h 1497337"/>
              <a:gd name="connsiteX1" fmla="*/ 1150937 w 1150937"/>
              <a:gd name="connsiteY1" fmla="*/ 0 h 1497337"/>
              <a:gd name="connsiteX2" fmla="*/ 1046162 w 1150937"/>
              <a:gd name="connsiteY2" fmla="*/ 1497337 h 1497337"/>
              <a:gd name="connsiteX3" fmla="*/ 4762 w 1150937"/>
              <a:gd name="connsiteY3" fmla="*/ 1487812 h 1497337"/>
              <a:gd name="connsiteX4" fmla="*/ 0 w 1150937"/>
              <a:gd name="connsiteY4" fmla="*/ 238125 h 1497337"/>
              <a:gd name="connsiteX0" fmla="*/ 0 w 1208087"/>
              <a:gd name="connsiteY0" fmla="*/ 238125 h 1506862"/>
              <a:gd name="connsiteX1" fmla="*/ 1150937 w 1208087"/>
              <a:gd name="connsiteY1" fmla="*/ 0 h 1506862"/>
              <a:gd name="connsiteX2" fmla="*/ 1208087 w 1208087"/>
              <a:gd name="connsiteY2" fmla="*/ 1506862 h 1506862"/>
              <a:gd name="connsiteX3" fmla="*/ 4762 w 1208087"/>
              <a:gd name="connsiteY3" fmla="*/ 1487812 h 1506862"/>
              <a:gd name="connsiteX4" fmla="*/ 0 w 1208087"/>
              <a:gd name="connsiteY4" fmla="*/ 238125 h 1506862"/>
              <a:gd name="connsiteX0" fmla="*/ 57693 w 1265780"/>
              <a:gd name="connsiteY0" fmla="*/ 238125 h 1506862"/>
              <a:gd name="connsiteX1" fmla="*/ 1208630 w 1265780"/>
              <a:gd name="connsiteY1" fmla="*/ 0 h 1506862"/>
              <a:gd name="connsiteX2" fmla="*/ 1265780 w 1265780"/>
              <a:gd name="connsiteY2" fmla="*/ 1506862 h 1506862"/>
              <a:gd name="connsiteX3" fmla="*/ 62455 w 1265780"/>
              <a:gd name="connsiteY3" fmla="*/ 1487812 h 1506862"/>
              <a:gd name="connsiteX4" fmla="*/ 57693 w 1265780"/>
              <a:gd name="connsiteY4" fmla="*/ 238125 h 1506862"/>
              <a:gd name="connsiteX0" fmla="*/ 90731 w 1298818"/>
              <a:gd name="connsiteY0" fmla="*/ 238125 h 1506862"/>
              <a:gd name="connsiteX1" fmla="*/ 1241668 w 1298818"/>
              <a:gd name="connsiteY1" fmla="*/ 0 h 1506862"/>
              <a:gd name="connsiteX2" fmla="*/ 1298818 w 1298818"/>
              <a:gd name="connsiteY2" fmla="*/ 1506862 h 1506862"/>
              <a:gd name="connsiteX3" fmla="*/ 95493 w 1298818"/>
              <a:gd name="connsiteY3" fmla="*/ 1487812 h 1506862"/>
              <a:gd name="connsiteX4" fmla="*/ 90731 w 1298818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06862"/>
              <a:gd name="connsiteX1" fmla="*/ 1249254 w 1306404"/>
              <a:gd name="connsiteY1" fmla="*/ 0 h 1506862"/>
              <a:gd name="connsiteX2" fmla="*/ 1306404 w 1306404"/>
              <a:gd name="connsiteY2" fmla="*/ 1506862 h 1506862"/>
              <a:gd name="connsiteX3" fmla="*/ 103079 w 1306404"/>
              <a:gd name="connsiteY3" fmla="*/ 1487812 h 1506862"/>
              <a:gd name="connsiteX4" fmla="*/ 98317 w 1306404"/>
              <a:gd name="connsiteY4" fmla="*/ 238125 h 1506862"/>
              <a:gd name="connsiteX0" fmla="*/ 98317 w 1306404"/>
              <a:gd name="connsiteY0" fmla="*/ 238125 h 1522746"/>
              <a:gd name="connsiteX1" fmla="*/ 1249254 w 1306404"/>
              <a:gd name="connsiteY1" fmla="*/ 0 h 1522746"/>
              <a:gd name="connsiteX2" fmla="*/ 1306404 w 1306404"/>
              <a:gd name="connsiteY2" fmla="*/ 1506862 h 1522746"/>
              <a:gd name="connsiteX3" fmla="*/ 103079 w 1306404"/>
              <a:gd name="connsiteY3" fmla="*/ 1487812 h 1522746"/>
              <a:gd name="connsiteX4" fmla="*/ 98317 w 1306404"/>
              <a:gd name="connsiteY4" fmla="*/ 238125 h 1522746"/>
              <a:gd name="connsiteX0" fmla="*/ 98317 w 1306404"/>
              <a:gd name="connsiteY0" fmla="*/ 238125 h 1522746"/>
              <a:gd name="connsiteX1" fmla="*/ 1249254 w 1306404"/>
              <a:gd name="connsiteY1" fmla="*/ 0 h 1522746"/>
              <a:gd name="connsiteX2" fmla="*/ 1306404 w 1306404"/>
              <a:gd name="connsiteY2" fmla="*/ 1506862 h 1522746"/>
              <a:gd name="connsiteX3" fmla="*/ 103079 w 1306404"/>
              <a:gd name="connsiteY3" fmla="*/ 1487812 h 1522746"/>
              <a:gd name="connsiteX4" fmla="*/ 98317 w 1306404"/>
              <a:gd name="connsiteY4" fmla="*/ 238125 h 1522746"/>
              <a:gd name="connsiteX0" fmla="*/ 98317 w 1315618"/>
              <a:gd name="connsiteY0" fmla="*/ 238125 h 1522746"/>
              <a:gd name="connsiteX1" fmla="*/ 1249254 w 1315618"/>
              <a:gd name="connsiteY1" fmla="*/ 0 h 1522746"/>
              <a:gd name="connsiteX2" fmla="*/ 1306404 w 1315618"/>
              <a:gd name="connsiteY2" fmla="*/ 1506862 h 1522746"/>
              <a:gd name="connsiteX3" fmla="*/ 103079 w 1315618"/>
              <a:gd name="connsiteY3" fmla="*/ 1487812 h 1522746"/>
              <a:gd name="connsiteX4" fmla="*/ 98317 w 1315618"/>
              <a:gd name="connsiteY4" fmla="*/ 238125 h 1522746"/>
              <a:gd name="connsiteX0" fmla="*/ 98317 w 1313949"/>
              <a:gd name="connsiteY0" fmla="*/ 238125 h 1522746"/>
              <a:gd name="connsiteX1" fmla="*/ 1249254 w 1313949"/>
              <a:gd name="connsiteY1" fmla="*/ 0 h 1522746"/>
              <a:gd name="connsiteX2" fmla="*/ 1306404 w 1313949"/>
              <a:gd name="connsiteY2" fmla="*/ 1506862 h 1522746"/>
              <a:gd name="connsiteX3" fmla="*/ 103079 w 1313949"/>
              <a:gd name="connsiteY3" fmla="*/ 1487812 h 1522746"/>
              <a:gd name="connsiteX4" fmla="*/ 98317 w 1313949"/>
              <a:gd name="connsiteY4" fmla="*/ 238125 h 1522746"/>
              <a:gd name="connsiteX0" fmla="*/ 98317 w 1351441"/>
              <a:gd name="connsiteY0" fmla="*/ 238125 h 1501581"/>
              <a:gd name="connsiteX1" fmla="*/ 1249254 w 1351441"/>
              <a:gd name="connsiteY1" fmla="*/ 0 h 1501581"/>
              <a:gd name="connsiteX2" fmla="*/ 1344504 w 1351441"/>
              <a:gd name="connsiteY2" fmla="*/ 1483049 h 1501581"/>
              <a:gd name="connsiteX3" fmla="*/ 103079 w 1351441"/>
              <a:gd name="connsiteY3" fmla="*/ 1487812 h 1501581"/>
              <a:gd name="connsiteX4" fmla="*/ 98317 w 1351441"/>
              <a:gd name="connsiteY4" fmla="*/ 238125 h 1501581"/>
              <a:gd name="connsiteX0" fmla="*/ 64781 w 1317905"/>
              <a:gd name="connsiteY0" fmla="*/ 238125 h 1501581"/>
              <a:gd name="connsiteX1" fmla="*/ 1215718 w 1317905"/>
              <a:gd name="connsiteY1" fmla="*/ 0 h 1501581"/>
              <a:gd name="connsiteX2" fmla="*/ 1310968 w 1317905"/>
              <a:gd name="connsiteY2" fmla="*/ 1483049 h 1501581"/>
              <a:gd name="connsiteX3" fmla="*/ 174318 w 1317905"/>
              <a:gd name="connsiteY3" fmla="*/ 1487812 h 1501581"/>
              <a:gd name="connsiteX4" fmla="*/ 64781 w 1317905"/>
              <a:gd name="connsiteY4" fmla="*/ 238125 h 1501581"/>
              <a:gd name="connsiteX0" fmla="*/ 43799 w 1296923"/>
              <a:gd name="connsiteY0" fmla="*/ 238125 h 1501581"/>
              <a:gd name="connsiteX1" fmla="*/ 1194736 w 1296923"/>
              <a:gd name="connsiteY1" fmla="*/ 0 h 1501581"/>
              <a:gd name="connsiteX2" fmla="*/ 1289986 w 1296923"/>
              <a:gd name="connsiteY2" fmla="*/ 1483049 h 1501581"/>
              <a:gd name="connsiteX3" fmla="*/ 286686 w 1296923"/>
              <a:gd name="connsiteY3" fmla="*/ 1487812 h 1501581"/>
              <a:gd name="connsiteX4" fmla="*/ 43799 w 1296923"/>
              <a:gd name="connsiteY4" fmla="*/ 238125 h 1501581"/>
              <a:gd name="connsiteX0" fmla="*/ 51677 w 1304801"/>
              <a:gd name="connsiteY0" fmla="*/ 238125 h 1502922"/>
              <a:gd name="connsiteX1" fmla="*/ 1202614 w 1304801"/>
              <a:gd name="connsiteY1" fmla="*/ 0 h 1502922"/>
              <a:gd name="connsiteX2" fmla="*/ 1297864 w 1304801"/>
              <a:gd name="connsiteY2" fmla="*/ 1483049 h 1502922"/>
              <a:gd name="connsiteX3" fmla="*/ 232652 w 1304801"/>
              <a:gd name="connsiteY3" fmla="*/ 1497337 h 1502922"/>
              <a:gd name="connsiteX4" fmla="*/ 51677 w 1304801"/>
              <a:gd name="connsiteY4" fmla="*/ 238125 h 1502922"/>
              <a:gd name="connsiteX0" fmla="*/ 62867 w 1315991"/>
              <a:gd name="connsiteY0" fmla="*/ 238125 h 1502922"/>
              <a:gd name="connsiteX1" fmla="*/ 1213804 w 1315991"/>
              <a:gd name="connsiteY1" fmla="*/ 0 h 1502922"/>
              <a:gd name="connsiteX2" fmla="*/ 1309054 w 1315991"/>
              <a:gd name="connsiteY2" fmla="*/ 1483049 h 1502922"/>
              <a:gd name="connsiteX3" fmla="*/ 243842 w 1315991"/>
              <a:gd name="connsiteY3" fmla="*/ 1497337 h 1502922"/>
              <a:gd name="connsiteX4" fmla="*/ 62867 w 1315991"/>
              <a:gd name="connsiteY4" fmla="*/ 238125 h 1502922"/>
              <a:gd name="connsiteX0" fmla="*/ 62867 w 1315991"/>
              <a:gd name="connsiteY0" fmla="*/ 238125 h 1502922"/>
              <a:gd name="connsiteX1" fmla="*/ 1213804 w 1315991"/>
              <a:gd name="connsiteY1" fmla="*/ 0 h 1502922"/>
              <a:gd name="connsiteX2" fmla="*/ 1309054 w 1315991"/>
              <a:gd name="connsiteY2" fmla="*/ 1483049 h 1502922"/>
              <a:gd name="connsiteX3" fmla="*/ 243842 w 1315991"/>
              <a:gd name="connsiteY3" fmla="*/ 1497337 h 1502922"/>
              <a:gd name="connsiteX4" fmla="*/ 62867 w 1315991"/>
              <a:gd name="connsiteY4" fmla="*/ 238125 h 1502922"/>
              <a:gd name="connsiteX0" fmla="*/ 62867 w 1315991"/>
              <a:gd name="connsiteY0" fmla="*/ 238125 h 1502922"/>
              <a:gd name="connsiteX1" fmla="*/ 1213804 w 1315991"/>
              <a:gd name="connsiteY1" fmla="*/ 0 h 1502922"/>
              <a:gd name="connsiteX2" fmla="*/ 1309054 w 1315991"/>
              <a:gd name="connsiteY2" fmla="*/ 1483049 h 1502922"/>
              <a:gd name="connsiteX3" fmla="*/ 243842 w 1315991"/>
              <a:gd name="connsiteY3" fmla="*/ 1497337 h 1502922"/>
              <a:gd name="connsiteX4" fmla="*/ 62867 w 1315991"/>
              <a:gd name="connsiteY4" fmla="*/ 238125 h 1502922"/>
              <a:gd name="connsiteX0" fmla="*/ 62867 w 1315991"/>
              <a:gd name="connsiteY0" fmla="*/ 242845 h 1507642"/>
              <a:gd name="connsiteX1" fmla="*/ 1213804 w 1315991"/>
              <a:gd name="connsiteY1" fmla="*/ 4720 h 1507642"/>
              <a:gd name="connsiteX2" fmla="*/ 1309054 w 1315991"/>
              <a:gd name="connsiteY2" fmla="*/ 1487769 h 1507642"/>
              <a:gd name="connsiteX3" fmla="*/ 243842 w 1315991"/>
              <a:gd name="connsiteY3" fmla="*/ 1502057 h 1507642"/>
              <a:gd name="connsiteX4" fmla="*/ 62867 w 1315991"/>
              <a:gd name="connsiteY4" fmla="*/ 242845 h 1507642"/>
              <a:gd name="connsiteX0" fmla="*/ 62867 w 1342329"/>
              <a:gd name="connsiteY0" fmla="*/ 242845 h 1502057"/>
              <a:gd name="connsiteX1" fmla="*/ 1213804 w 1342329"/>
              <a:gd name="connsiteY1" fmla="*/ 4720 h 1502057"/>
              <a:gd name="connsiteX2" fmla="*/ 1335762 w 1342329"/>
              <a:gd name="connsiteY2" fmla="*/ 1388313 h 1502057"/>
              <a:gd name="connsiteX3" fmla="*/ 243842 w 1342329"/>
              <a:gd name="connsiteY3" fmla="*/ 1502057 h 1502057"/>
              <a:gd name="connsiteX4" fmla="*/ 62867 w 1342329"/>
              <a:gd name="connsiteY4" fmla="*/ 242845 h 1502057"/>
              <a:gd name="connsiteX0" fmla="*/ 62867 w 1342329"/>
              <a:gd name="connsiteY0" fmla="*/ 242845 h 1502057"/>
              <a:gd name="connsiteX1" fmla="*/ 1213804 w 1342329"/>
              <a:gd name="connsiteY1" fmla="*/ 4720 h 1502057"/>
              <a:gd name="connsiteX2" fmla="*/ 1335762 w 1342329"/>
              <a:gd name="connsiteY2" fmla="*/ 1388313 h 1502057"/>
              <a:gd name="connsiteX3" fmla="*/ 243842 w 1342329"/>
              <a:gd name="connsiteY3" fmla="*/ 1502057 h 1502057"/>
              <a:gd name="connsiteX4" fmla="*/ 62867 w 1342329"/>
              <a:gd name="connsiteY4" fmla="*/ 242845 h 1502057"/>
              <a:gd name="connsiteX0" fmla="*/ 62867 w 1437421"/>
              <a:gd name="connsiteY0" fmla="*/ 242845 h 1502057"/>
              <a:gd name="connsiteX1" fmla="*/ 1213804 w 1437421"/>
              <a:gd name="connsiteY1" fmla="*/ 4720 h 1502057"/>
              <a:gd name="connsiteX2" fmla="*/ 1431909 w 1437421"/>
              <a:gd name="connsiteY2" fmla="*/ 1363449 h 1502057"/>
              <a:gd name="connsiteX3" fmla="*/ 243842 w 1437421"/>
              <a:gd name="connsiteY3" fmla="*/ 1502057 h 1502057"/>
              <a:gd name="connsiteX4" fmla="*/ 62867 w 1437421"/>
              <a:gd name="connsiteY4" fmla="*/ 242845 h 1502057"/>
              <a:gd name="connsiteX0" fmla="*/ 62867 w 1431908"/>
              <a:gd name="connsiteY0" fmla="*/ 242845 h 1502057"/>
              <a:gd name="connsiteX1" fmla="*/ 1213804 w 1431908"/>
              <a:gd name="connsiteY1" fmla="*/ 4720 h 1502057"/>
              <a:gd name="connsiteX2" fmla="*/ 1431909 w 1431908"/>
              <a:gd name="connsiteY2" fmla="*/ 1363449 h 1502057"/>
              <a:gd name="connsiteX3" fmla="*/ 243842 w 1431908"/>
              <a:gd name="connsiteY3" fmla="*/ 1502057 h 1502057"/>
              <a:gd name="connsiteX4" fmla="*/ 62867 w 1431908"/>
              <a:gd name="connsiteY4" fmla="*/ 242845 h 1502057"/>
              <a:gd name="connsiteX0" fmla="*/ 53347 w 1422389"/>
              <a:gd name="connsiteY0" fmla="*/ 242845 h 1493769"/>
              <a:gd name="connsiteX1" fmla="*/ 1204284 w 1422389"/>
              <a:gd name="connsiteY1" fmla="*/ 4720 h 1493769"/>
              <a:gd name="connsiteX2" fmla="*/ 1422389 w 1422389"/>
              <a:gd name="connsiteY2" fmla="*/ 1363449 h 1493769"/>
              <a:gd name="connsiteX3" fmla="*/ 287738 w 1422389"/>
              <a:gd name="connsiteY3" fmla="*/ 1493769 h 1493769"/>
              <a:gd name="connsiteX4" fmla="*/ 53347 w 1422389"/>
              <a:gd name="connsiteY4" fmla="*/ 242845 h 1493769"/>
              <a:gd name="connsiteX0" fmla="*/ 43322 w 1412364"/>
              <a:gd name="connsiteY0" fmla="*/ 242845 h 1493769"/>
              <a:gd name="connsiteX1" fmla="*/ 1194259 w 1412364"/>
              <a:gd name="connsiteY1" fmla="*/ 4720 h 1493769"/>
              <a:gd name="connsiteX2" fmla="*/ 1412364 w 1412364"/>
              <a:gd name="connsiteY2" fmla="*/ 1363449 h 1493769"/>
              <a:gd name="connsiteX3" fmla="*/ 277713 w 1412364"/>
              <a:gd name="connsiteY3" fmla="*/ 1493769 h 1493769"/>
              <a:gd name="connsiteX4" fmla="*/ 43322 w 1412364"/>
              <a:gd name="connsiteY4" fmla="*/ 242845 h 1493769"/>
              <a:gd name="connsiteX0" fmla="*/ 44032 w 1413074"/>
              <a:gd name="connsiteY0" fmla="*/ 242845 h 1493769"/>
              <a:gd name="connsiteX1" fmla="*/ 1194969 w 1413074"/>
              <a:gd name="connsiteY1" fmla="*/ 4720 h 1493769"/>
              <a:gd name="connsiteX2" fmla="*/ 1413074 w 1413074"/>
              <a:gd name="connsiteY2" fmla="*/ 1363449 h 1493769"/>
              <a:gd name="connsiteX3" fmla="*/ 278423 w 1413074"/>
              <a:gd name="connsiteY3" fmla="*/ 1493769 h 1493769"/>
              <a:gd name="connsiteX4" fmla="*/ 44032 w 1413074"/>
              <a:gd name="connsiteY4" fmla="*/ 242845 h 1493769"/>
              <a:gd name="connsiteX0" fmla="*/ 19113 w 1388155"/>
              <a:gd name="connsiteY0" fmla="*/ 242845 h 1493769"/>
              <a:gd name="connsiteX1" fmla="*/ 1170050 w 1388155"/>
              <a:gd name="connsiteY1" fmla="*/ 4720 h 1493769"/>
              <a:gd name="connsiteX2" fmla="*/ 1388155 w 1388155"/>
              <a:gd name="connsiteY2" fmla="*/ 1363449 h 1493769"/>
              <a:gd name="connsiteX3" fmla="*/ 253504 w 1388155"/>
              <a:gd name="connsiteY3" fmla="*/ 1493769 h 1493769"/>
              <a:gd name="connsiteX4" fmla="*/ 19113 w 1388155"/>
              <a:gd name="connsiteY4" fmla="*/ 242845 h 149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8155" h="1493769">
                <a:moveTo>
                  <a:pt x="19113" y="242845"/>
                </a:moveTo>
                <a:cubicBezTo>
                  <a:pt x="621834" y="244432"/>
                  <a:pt x="695917" y="-39730"/>
                  <a:pt x="1170050" y="4720"/>
                </a:cubicBezTo>
                <a:cubicBezTo>
                  <a:pt x="889063" y="740369"/>
                  <a:pt x="1262536" y="1110976"/>
                  <a:pt x="1388155" y="1363449"/>
                </a:cubicBezTo>
                <a:cubicBezTo>
                  <a:pt x="1025147" y="1423774"/>
                  <a:pt x="815567" y="1351183"/>
                  <a:pt x="253504" y="1493769"/>
                </a:cubicBezTo>
                <a:cubicBezTo>
                  <a:pt x="144522" y="1366956"/>
                  <a:pt x="-64041" y="726805"/>
                  <a:pt x="19113" y="242845"/>
                </a:cubicBezTo>
                <a:close/>
              </a:path>
            </a:pathLst>
          </a:custGeom>
          <a:solidFill>
            <a:schemeClr val="bg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6519DD5-F24E-3D15-A168-BD18230ED233}"/>
              </a:ext>
            </a:extLst>
          </p:cNvPr>
          <p:cNvSpPr/>
          <p:nvPr userDrawn="1"/>
        </p:nvSpPr>
        <p:spPr>
          <a:xfrm>
            <a:off x="-1480458" y="-4159045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685F7AA5-8A91-2039-A531-911C334FA662}"/>
              </a:ext>
            </a:extLst>
          </p:cNvPr>
          <p:cNvSpPr/>
          <p:nvPr userDrawn="1"/>
        </p:nvSpPr>
        <p:spPr>
          <a:xfrm>
            <a:off x="-4833258" y="-1200150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AACED396-24AF-E6CD-397E-A152743788E9}"/>
              </a:ext>
            </a:extLst>
          </p:cNvPr>
          <p:cNvSpPr/>
          <p:nvPr userDrawn="1"/>
        </p:nvSpPr>
        <p:spPr>
          <a:xfrm>
            <a:off x="12159870" y="-1146436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F423E7A-9CB6-134B-3A3D-D2C55B608E30}"/>
              </a:ext>
            </a:extLst>
          </p:cNvPr>
          <p:cNvSpPr/>
          <p:nvPr userDrawn="1"/>
        </p:nvSpPr>
        <p:spPr>
          <a:xfrm>
            <a:off x="-1480458" y="6872514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07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节页"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15E0F8A1-24F5-E198-5918-B91AC0FD8B58}"/>
              </a:ext>
            </a:extLst>
          </p:cNvPr>
          <p:cNvSpPr/>
          <p:nvPr userDrawn="1"/>
        </p:nvSpPr>
        <p:spPr>
          <a:xfrm flipV="1">
            <a:off x="0" y="19049"/>
            <a:ext cx="3628573" cy="6553199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BEC3C164-3DC7-7D0B-A2C4-4D91F9228558}"/>
              </a:ext>
            </a:extLst>
          </p:cNvPr>
          <p:cNvSpPr/>
          <p:nvPr userDrawn="1"/>
        </p:nvSpPr>
        <p:spPr>
          <a:xfrm>
            <a:off x="-1480458" y="-711594"/>
            <a:ext cx="5109031" cy="6407544"/>
          </a:xfrm>
          <a:prstGeom prst="round2DiagRect">
            <a:avLst>
              <a:gd name="adj1" fmla="val 50000"/>
              <a:gd name="adj2" fmla="val 0"/>
            </a:avLst>
          </a:prstGeom>
          <a:noFill/>
          <a:ln w="76200">
            <a:solidFill>
              <a:schemeClr val="bg1">
                <a:alpha val="5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32EB214-9F67-8A48-D00F-9892D85917AC}"/>
              </a:ext>
            </a:extLst>
          </p:cNvPr>
          <p:cNvSpPr/>
          <p:nvPr userDrawn="1"/>
        </p:nvSpPr>
        <p:spPr>
          <a:xfrm rot="5400000" flipH="1" flipV="1">
            <a:off x="5735925" y="-2171700"/>
            <a:ext cx="1710750" cy="11201400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27DC5D08-DDDD-F682-0A9F-E338F9782C55}"/>
              </a:ext>
            </a:extLst>
          </p:cNvPr>
          <p:cNvSpPr/>
          <p:nvPr userDrawn="1"/>
        </p:nvSpPr>
        <p:spPr>
          <a:xfrm>
            <a:off x="0" y="6306822"/>
            <a:ext cx="8775700" cy="412358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ECDBFB6-B0FE-2152-909F-DC7E3EB1E02F}"/>
              </a:ext>
            </a:extLst>
          </p:cNvPr>
          <p:cNvSpPr/>
          <p:nvPr userDrawn="1"/>
        </p:nvSpPr>
        <p:spPr>
          <a:xfrm>
            <a:off x="-1480458" y="-4159045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E4827D4-079E-1645-F832-8422ACEC5192}"/>
              </a:ext>
            </a:extLst>
          </p:cNvPr>
          <p:cNvSpPr/>
          <p:nvPr userDrawn="1"/>
        </p:nvSpPr>
        <p:spPr>
          <a:xfrm>
            <a:off x="-4833258" y="-1200150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55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对角圆角 5">
            <a:extLst>
              <a:ext uri="{FF2B5EF4-FFF2-40B4-BE49-F238E27FC236}">
                <a16:creationId xmlns:a16="http://schemas.microsoft.com/office/drawing/2014/main" id="{CDE472EA-A39D-AEF4-6802-F99F9CFCC5B8}"/>
              </a:ext>
            </a:extLst>
          </p:cNvPr>
          <p:cNvSpPr/>
          <p:nvPr userDrawn="1"/>
        </p:nvSpPr>
        <p:spPr>
          <a:xfrm>
            <a:off x="1513113" y="1043995"/>
            <a:ext cx="6550877" cy="125202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BD7A632F-B473-06BC-FD49-933EC1E7B22F}"/>
              </a:ext>
            </a:extLst>
          </p:cNvPr>
          <p:cNvGrpSpPr/>
          <p:nvPr userDrawn="1"/>
        </p:nvGrpSpPr>
        <p:grpSpPr>
          <a:xfrm>
            <a:off x="501950" y="489121"/>
            <a:ext cx="1210546" cy="605272"/>
            <a:chOff x="5386702" y="967413"/>
            <a:chExt cx="1828800" cy="914400"/>
          </a:xfrm>
          <a:solidFill>
            <a:schemeClr val="accent1"/>
          </a:solidFill>
        </p:grpSpPr>
        <p:sp>
          <p:nvSpPr>
            <p:cNvPr id="8" name="波形 7">
              <a:extLst>
                <a:ext uri="{FF2B5EF4-FFF2-40B4-BE49-F238E27FC236}">
                  <a16:creationId xmlns:a16="http://schemas.microsoft.com/office/drawing/2014/main" id="{8C34E06E-EF89-7CB7-D0AF-4ECBDAF49579}"/>
                </a:ext>
              </a:extLst>
            </p:cNvPr>
            <p:cNvSpPr/>
            <p:nvPr/>
          </p:nvSpPr>
          <p:spPr>
            <a:xfrm>
              <a:off x="6301102" y="967413"/>
              <a:ext cx="914400" cy="914400"/>
            </a:xfrm>
            <a:prstGeom prst="wave">
              <a:avLst>
                <a:gd name="adj1" fmla="val 3125"/>
                <a:gd name="adj2" fmla="val 0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波形 8">
              <a:extLst>
                <a:ext uri="{FF2B5EF4-FFF2-40B4-BE49-F238E27FC236}">
                  <a16:creationId xmlns:a16="http://schemas.microsoft.com/office/drawing/2014/main" id="{1B157F93-054A-5054-A4D2-982B0EC28285}"/>
                </a:ext>
              </a:extLst>
            </p:cNvPr>
            <p:cNvSpPr/>
            <p:nvPr/>
          </p:nvSpPr>
          <p:spPr>
            <a:xfrm flipH="1">
              <a:off x="5386702" y="967413"/>
              <a:ext cx="914400" cy="914400"/>
            </a:xfrm>
            <a:prstGeom prst="wave">
              <a:avLst>
                <a:gd name="adj1" fmla="val 3125"/>
                <a:gd name="adj2" fmla="val 0"/>
              </a:avLst>
            </a:prstGeom>
            <a:solidFill>
              <a:schemeClr val="accent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1" name="图片 10">
            <a:hlinkClick r:id="rId2"/>
            <a:extLst>
              <a:ext uri="{FF2B5EF4-FFF2-40B4-BE49-F238E27FC236}">
                <a16:creationId xmlns:a16="http://schemas.microsoft.com/office/drawing/2014/main" id="{4981B5EA-24CC-88F4-4B64-01F37729E1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788" y="666343"/>
            <a:ext cx="1900224" cy="250828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E991A87B-48AF-8611-D1A6-325F341A6B63}"/>
              </a:ext>
            </a:extLst>
          </p:cNvPr>
          <p:cNvSpPr/>
          <p:nvPr userDrawn="1"/>
        </p:nvSpPr>
        <p:spPr>
          <a:xfrm>
            <a:off x="0" y="6565900"/>
            <a:ext cx="12192000" cy="292100"/>
          </a:xfrm>
          <a:prstGeom prst="rect">
            <a:avLst/>
          </a:prstGeom>
          <a:gradFill>
            <a:gsLst>
              <a:gs pos="100000">
                <a:schemeClr val="accent4"/>
              </a:gs>
              <a:gs pos="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gradFill>
                <a:gsLst>
                  <a:gs pos="58000">
                    <a:schemeClr val="accent4"/>
                  </a:gs>
                  <a:gs pos="100000">
                    <a:schemeClr val="accent5"/>
                  </a:gs>
                  <a:gs pos="28000">
                    <a:schemeClr val="accent1"/>
                  </a:gs>
                </a:gsLst>
                <a:lin ang="2700000" scaled="1"/>
              </a:gradFill>
            </a:endParaRPr>
          </a:p>
        </p:txBody>
      </p:sp>
      <p:sp>
        <p:nvSpPr>
          <p:cNvPr id="15" name="文本占位符 13">
            <a:extLst>
              <a:ext uri="{FF2B5EF4-FFF2-40B4-BE49-F238E27FC236}">
                <a16:creationId xmlns:a16="http://schemas.microsoft.com/office/drawing/2014/main" id="{CBC0616F-26C4-DAD8-8991-D1E4DF57F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26760" y="584595"/>
            <a:ext cx="2844800" cy="5478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buNone/>
              <a:defRPr lang="zh-CN" altLang="en-US" sz="3600" b="1" kern="100" smtClean="0"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1pPr>
            <a:lvl2pPr marL="0" algn="ctr" defTabSz="914400" rtl="0" eaLnBrk="1" latinLnBrk="0" hangingPunct="1">
              <a:defRPr lang="zh-CN" altLang="en-US" sz="3600" b="1" kern="100" smtClean="0"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2pPr>
            <a:lvl3pPr marL="0" algn="ctr" defTabSz="914400" rtl="0" eaLnBrk="1" latinLnBrk="0" hangingPunct="1">
              <a:defRPr lang="zh-CN" altLang="en-US" sz="3600" b="1" kern="100" smtClean="0"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3pPr>
            <a:lvl4pPr marL="0" algn="ctr" defTabSz="914400" rtl="0" eaLnBrk="1" latinLnBrk="0" hangingPunct="1">
              <a:defRPr lang="zh-CN" altLang="en-US" sz="3600" b="1" kern="100" smtClean="0"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4pPr>
            <a:lvl5pPr marL="0" algn="ctr" defTabSz="914400" rtl="0" eaLnBrk="1" latinLnBrk="0" hangingPunct="1">
              <a:defRPr lang="zh-CN" altLang="en-US" sz="3600" b="1" kern="100"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latin typeface="+mj-ea"/>
                <a:ea typeface="+mj-ea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/>
              <a:t>请输入标题</a:t>
            </a:r>
          </a:p>
        </p:txBody>
      </p:sp>
    </p:spTree>
    <p:extLst>
      <p:ext uri="{BB962C8B-B14F-4D97-AF65-F5344CB8AC3E}">
        <p14:creationId xmlns:p14="http://schemas.microsoft.com/office/powerpoint/2010/main" val="406524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8A51412D-FE98-50AD-013D-6DE74ED8FA21}"/>
              </a:ext>
            </a:extLst>
          </p:cNvPr>
          <p:cNvSpPr/>
          <p:nvPr userDrawn="1"/>
        </p:nvSpPr>
        <p:spPr>
          <a:xfrm rot="16200000" flipH="1">
            <a:off x="5285014" y="-5288640"/>
            <a:ext cx="1618343" cy="121956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20426F2-437F-E4DF-0F80-109F0225F6E0}"/>
              </a:ext>
            </a:extLst>
          </p:cNvPr>
          <p:cNvSpPr/>
          <p:nvPr userDrawn="1"/>
        </p:nvSpPr>
        <p:spPr>
          <a:xfrm flipV="1">
            <a:off x="8563429" y="14514"/>
            <a:ext cx="3628573" cy="563880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EFE5848-CDE6-F37A-0FB2-6C6017254548}"/>
              </a:ext>
            </a:extLst>
          </p:cNvPr>
          <p:cNvSpPr/>
          <p:nvPr userDrawn="1"/>
        </p:nvSpPr>
        <p:spPr>
          <a:xfrm>
            <a:off x="0" y="1219200"/>
            <a:ext cx="3628573" cy="5638801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C4483BE-392C-3BFC-43BA-B4712A5464F1}"/>
              </a:ext>
            </a:extLst>
          </p:cNvPr>
          <p:cNvSpPr/>
          <p:nvPr userDrawn="1"/>
        </p:nvSpPr>
        <p:spPr>
          <a:xfrm rot="5400000">
            <a:off x="5285012" y="-63499"/>
            <a:ext cx="1618343" cy="1219562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>
                  <a:alpha val="16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对角圆角 11">
            <a:extLst>
              <a:ext uri="{FF2B5EF4-FFF2-40B4-BE49-F238E27FC236}">
                <a16:creationId xmlns:a16="http://schemas.microsoft.com/office/drawing/2014/main" id="{9E345130-D959-C5B9-7F33-9BF02F3941B1}"/>
              </a:ext>
            </a:extLst>
          </p:cNvPr>
          <p:cNvSpPr/>
          <p:nvPr userDrawn="1"/>
        </p:nvSpPr>
        <p:spPr>
          <a:xfrm>
            <a:off x="9985827" y="4078514"/>
            <a:ext cx="3628573" cy="3149602"/>
          </a:xfrm>
          <a:prstGeom prst="round2DiagRect">
            <a:avLst>
              <a:gd name="adj1" fmla="val 50000"/>
              <a:gd name="adj2" fmla="val 0"/>
            </a:avLst>
          </a:prstGeom>
          <a:noFill/>
          <a:ln w="76200">
            <a:solidFill>
              <a:schemeClr val="bg1">
                <a:alpha val="5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3" name="矩形: 对角圆角 12">
            <a:extLst>
              <a:ext uri="{FF2B5EF4-FFF2-40B4-BE49-F238E27FC236}">
                <a16:creationId xmlns:a16="http://schemas.microsoft.com/office/drawing/2014/main" id="{AE924CC9-8C9B-17D9-13B5-28807EC17476}"/>
              </a:ext>
            </a:extLst>
          </p:cNvPr>
          <p:cNvSpPr/>
          <p:nvPr userDrawn="1"/>
        </p:nvSpPr>
        <p:spPr>
          <a:xfrm>
            <a:off x="-1480458" y="-711594"/>
            <a:ext cx="3628573" cy="3149602"/>
          </a:xfrm>
          <a:prstGeom prst="round2DiagRect">
            <a:avLst>
              <a:gd name="adj1" fmla="val 50000"/>
              <a:gd name="adj2" fmla="val 0"/>
            </a:avLst>
          </a:prstGeom>
          <a:noFill/>
          <a:ln w="76200">
            <a:solidFill>
              <a:schemeClr val="bg1">
                <a:alpha val="5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14" name="OfficePLUS.cn-14">
            <a:hlinkClick r:id="rId2"/>
            <a:extLst>
              <a:ext uri="{FF2B5EF4-FFF2-40B4-BE49-F238E27FC236}">
                <a16:creationId xmlns:a16="http://schemas.microsoft.com/office/drawing/2014/main" id="{00ED2640-E0AE-1901-F29A-ADA2350E38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687" y="2283115"/>
            <a:ext cx="2318626" cy="309150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2EC9E4F6-579E-5537-0635-1D4BEB7158D5}"/>
              </a:ext>
            </a:extLst>
          </p:cNvPr>
          <p:cNvSpPr/>
          <p:nvPr userDrawn="1"/>
        </p:nvSpPr>
        <p:spPr>
          <a:xfrm>
            <a:off x="-1480458" y="-4159045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FCC087B0-0BF2-24CA-1140-39F7D633FDF0}"/>
              </a:ext>
            </a:extLst>
          </p:cNvPr>
          <p:cNvSpPr/>
          <p:nvPr userDrawn="1"/>
        </p:nvSpPr>
        <p:spPr>
          <a:xfrm>
            <a:off x="-4833258" y="-1200150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22473E80-7548-32B0-FC02-072401400200}"/>
              </a:ext>
            </a:extLst>
          </p:cNvPr>
          <p:cNvSpPr/>
          <p:nvPr userDrawn="1"/>
        </p:nvSpPr>
        <p:spPr>
          <a:xfrm>
            <a:off x="12159870" y="-1146436"/>
            <a:ext cx="4829627" cy="92773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AF91CF95-1480-2F04-C81A-05507C393F6D}"/>
              </a:ext>
            </a:extLst>
          </p:cNvPr>
          <p:cNvSpPr/>
          <p:nvPr userDrawn="1"/>
        </p:nvSpPr>
        <p:spPr>
          <a:xfrm>
            <a:off x="-1480458" y="6872514"/>
            <a:ext cx="15343942" cy="415904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859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94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注页">
    <p:bg>
      <p:bgPr>
        <a:solidFill>
          <a:srgbClr val="D93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占位符 1">
            <a:extLst>
              <a:ext uri="{FF2B5EF4-FFF2-40B4-BE49-F238E27FC236}">
                <a16:creationId xmlns:a16="http://schemas.microsoft.com/office/drawing/2014/main" id="{59154A33-747C-4A5D-8228-1FBB8C6CB121}"/>
              </a:ext>
            </a:extLst>
          </p:cNvPr>
          <p:cNvSpPr txBox="1">
            <a:spLocks/>
          </p:cNvSpPr>
          <p:nvPr userDrawn="1"/>
        </p:nvSpPr>
        <p:spPr>
          <a:xfrm>
            <a:off x="440603" y="182445"/>
            <a:ext cx="1657138" cy="2872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lang="zh-CN" altLang="en-US" sz="1100" b="0" i="0" kern="1200" baseline="0" dirty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zh-CN"/>
              <a:t>OfficePLUS.cn</a:t>
            </a:r>
            <a:endParaRPr lang="en-US"/>
          </a:p>
        </p:txBody>
      </p:sp>
      <p:sp>
        <p:nvSpPr>
          <p:cNvPr id="7" name="文本占位符 2">
            <a:extLst>
              <a:ext uri="{FF2B5EF4-FFF2-40B4-BE49-F238E27FC236}">
                <a16:creationId xmlns:a16="http://schemas.microsoft.com/office/drawing/2014/main" id="{783C0246-67FF-40D3-8BFD-6742D83FD9A2}"/>
              </a:ext>
            </a:extLst>
          </p:cNvPr>
          <p:cNvSpPr txBox="1">
            <a:spLocks/>
          </p:cNvSpPr>
          <p:nvPr userDrawn="1"/>
        </p:nvSpPr>
        <p:spPr>
          <a:xfrm>
            <a:off x="4153012" y="759876"/>
            <a:ext cx="7074345" cy="5399189"/>
          </a:xfrm>
          <a:prstGeom prst="rect">
            <a:avLst/>
          </a:prstGeom>
        </p:spPr>
        <p:txBody>
          <a:bodyPr/>
          <a:lstStyle>
            <a:lvl1pPr indent="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2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zh-CN" altLang="en-US"/>
              <a:t>中文 微软雅黑</a:t>
            </a:r>
            <a:endParaRPr lang="en-US" altLang="zh-CN"/>
          </a:p>
          <a:p>
            <a:pPr lvl="0"/>
            <a:r>
              <a:rPr lang="zh-CN" altLang="en-US"/>
              <a:t>英文 </a:t>
            </a:r>
            <a:r>
              <a:rPr lang="fr-FR" altLang="zh-CN"/>
              <a:t>Arial</a:t>
            </a:r>
            <a:endParaRPr lang="en-US" altLang="zh-CN"/>
          </a:p>
          <a:p>
            <a:pPr lvl="0"/>
            <a:endParaRPr lang="zh-CN" altLang="en-US"/>
          </a:p>
          <a:p>
            <a:pPr lvl="0"/>
            <a:r>
              <a:rPr lang="zh-CN" altLang="en-US"/>
              <a:t>标题 </a:t>
            </a:r>
            <a:r>
              <a:rPr lang="en-US" altLang="zh-CN"/>
              <a:t>1.0</a:t>
            </a:r>
          </a:p>
          <a:p>
            <a:pPr lvl="0"/>
            <a:r>
              <a:rPr lang="zh-CN" altLang="en-US"/>
              <a:t>正文 </a:t>
            </a:r>
            <a:r>
              <a:rPr lang="en-US" altLang="zh-CN"/>
              <a:t>1.3</a:t>
            </a:r>
          </a:p>
          <a:p>
            <a:pPr lvl="0"/>
            <a:r>
              <a:rPr lang="en-US" altLang="zh-CN"/>
              <a:t>Unsplash</a:t>
            </a:r>
            <a:r>
              <a:rPr lang="zh-CN" altLang="en-US"/>
              <a:t>、</a:t>
            </a:r>
            <a:r>
              <a:rPr lang="en-US" altLang="zh-CN"/>
              <a:t>Pexels</a:t>
            </a:r>
          </a:p>
          <a:p>
            <a:pPr lvl="0">
              <a:spcBef>
                <a:spcPts val="0"/>
              </a:spcBef>
            </a:pPr>
            <a:endParaRPr lang="en-US" altLang="zh-CN"/>
          </a:p>
          <a:p>
            <a:pPr lvl="0">
              <a:spcBef>
                <a:spcPts val="0"/>
              </a:spcBef>
            </a:pPr>
            <a:endParaRPr lang="en-US" altLang="zh-CN"/>
          </a:p>
          <a:p>
            <a:pPr lvl="0">
              <a:spcBef>
                <a:spcPts val="0"/>
              </a:spcBef>
            </a:pPr>
            <a:r>
              <a:rPr lang="zh-CN" altLang="en-US"/>
              <a:t>本网站所提供的任何信息内容（包括但不限于 </a:t>
            </a:r>
            <a:r>
              <a:rPr lang="en-US" altLang="zh-CN"/>
              <a:t>PPT </a:t>
            </a:r>
            <a:r>
              <a:rPr lang="zh-CN" altLang="en-US"/>
              <a:t>模板、</a:t>
            </a:r>
            <a:r>
              <a:rPr lang="en-US" altLang="zh-CN"/>
              <a:t>Word </a:t>
            </a:r>
            <a:r>
              <a:rPr lang="zh-CN" altLang="en-US"/>
              <a:t>文档、</a:t>
            </a:r>
            <a:r>
              <a:rPr lang="en-US" altLang="zh-CN"/>
              <a:t>Excel </a:t>
            </a:r>
            <a:r>
              <a:rPr lang="zh-CN" altLang="en-US"/>
              <a:t>图表、图片素材等）均受</a:t>
            </a:r>
            <a:r>
              <a:rPr lang="en-US" altLang="zh-CN"/>
              <a:t>《</a:t>
            </a:r>
            <a:r>
              <a:rPr lang="zh-CN" altLang="en-US"/>
              <a:t>中华人民共和国著作权法</a:t>
            </a:r>
            <a:r>
              <a:rPr lang="en-US" altLang="zh-CN"/>
              <a:t>》</a:t>
            </a:r>
            <a:r>
              <a:rPr lang="zh-CN" altLang="en-US"/>
              <a:t>、</a:t>
            </a:r>
            <a:r>
              <a:rPr lang="en-US" altLang="zh-CN"/>
              <a:t>《</a:t>
            </a:r>
            <a:r>
              <a:rPr lang="zh-CN" altLang="en-US"/>
              <a:t>信息网络传播权保护条例</a:t>
            </a:r>
            <a:r>
              <a:rPr lang="en-US" altLang="zh-CN"/>
              <a:t>》</a:t>
            </a:r>
            <a:r>
              <a:rPr lang="zh-CN" altLang="en-US"/>
              <a:t>及其他适用的法律法规的保护，未经权利人书面明确授权，信息内容的任何部分</a:t>
            </a:r>
            <a:r>
              <a:rPr lang="en-US" altLang="zh-CN"/>
              <a:t>(</a:t>
            </a:r>
            <a:r>
              <a:rPr lang="zh-CN" altLang="en-US"/>
              <a:t>包括图片或图表</a:t>
            </a:r>
            <a:r>
              <a:rPr lang="en-US" altLang="zh-CN"/>
              <a:t>)</a:t>
            </a:r>
            <a:r>
              <a:rPr lang="zh-CN" altLang="en-US"/>
              <a:t>不得被全部或部分的复制、传播、销售，否则将承担法律责任。</a:t>
            </a:r>
          </a:p>
          <a:p>
            <a:pPr lvl="0"/>
            <a:endParaRPr lang="zh-CN" altLang="en-US"/>
          </a:p>
          <a:p>
            <a:pPr lvl="0"/>
            <a:r>
              <a:rPr lang="zh-CN" altLang="en-US"/>
              <a:t>書翰</a:t>
            </a:r>
          </a:p>
          <a:p>
            <a:pPr lvl="0"/>
            <a:endParaRPr lang="zh-CN" altLang="en-US"/>
          </a:p>
        </p:txBody>
      </p:sp>
      <p:sp>
        <p:nvSpPr>
          <p:cNvPr id="8" name="文本占位符 4">
            <a:extLst>
              <a:ext uri="{FF2B5EF4-FFF2-40B4-BE49-F238E27FC236}">
                <a16:creationId xmlns:a16="http://schemas.microsoft.com/office/drawing/2014/main" id="{657799BC-CCC7-465F-A088-DB9D06D53CF9}"/>
              </a:ext>
            </a:extLst>
          </p:cNvPr>
          <p:cNvSpPr txBox="1">
            <a:spLocks/>
          </p:cNvSpPr>
          <p:nvPr userDrawn="1"/>
        </p:nvSpPr>
        <p:spPr>
          <a:xfrm>
            <a:off x="440603" y="759876"/>
            <a:ext cx="1657138" cy="4402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lang="zh-CN" altLang="en-US" sz="1867" b="0" i="0" kern="12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54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/>
              <a:t>标注</a:t>
            </a:r>
          </a:p>
        </p:txBody>
      </p:sp>
      <p:sp>
        <p:nvSpPr>
          <p:cNvPr id="9" name="文本占位符 7">
            <a:extLst>
              <a:ext uri="{FF2B5EF4-FFF2-40B4-BE49-F238E27FC236}">
                <a16:creationId xmlns:a16="http://schemas.microsoft.com/office/drawing/2014/main" id="{948A8E1F-3B42-4289-98BF-9C3BFB395D24}"/>
              </a:ext>
            </a:extLst>
          </p:cNvPr>
          <p:cNvSpPr txBox="1">
            <a:spLocks/>
          </p:cNvSpPr>
          <p:nvPr userDrawn="1"/>
        </p:nvSpPr>
        <p:spPr>
          <a:xfrm>
            <a:off x="2378000" y="759876"/>
            <a:ext cx="1494754" cy="53991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lang="zh-CN" altLang="en-US" sz="1200" b="0" i="0" kern="1200" baseline="0" dirty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/>
              <a:t>字体使用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/>
              <a:t>行距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/>
              <a:t>素材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/>
              <a:t>声明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zh-CN" altLang="en-US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/>
              <a:t>作者</a:t>
            </a:r>
          </a:p>
        </p:txBody>
      </p:sp>
    </p:spTree>
    <p:extLst>
      <p:ext uri="{BB962C8B-B14F-4D97-AF65-F5344CB8AC3E}">
        <p14:creationId xmlns:p14="http://schemas.microsoft.com/office/powerpoint/2010/main" val="204792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BD30FB-70D9-0B9E-8918-FB1B4D5E5D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38DE-8EAA-4D95-B419-05E6CFBB4994}" type="datetimeFigureOut">
              <a:rPr lang="zh-CN" altLang="en-US" smtClean="0"/>
              <a:t>2022/8/4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72AE3D-EBF1-3321-7AE9-D8DE705E0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6ABB93-2398-33A6-3364-9B4220B4F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57B7-A310-4A9E-8F3A-0410377FA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50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8AD314E-1B38-1E3D-6D67-C38BD52300E1}"/>
              </a:ext>
            </a:extLst>
          </p:cNvPr>
          <p:cNvSpPr txBox="1"/>
          <p:nvPr/>
        </p:nvSpPr>
        <p:spPr>
          <a:xfrm>
            <a:off x="895384" y="2880988"/>
            <a:ext cx="10401232" cy="10960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rgbClr val="FFFFFF"/>
                    </a:gs>
                    <a:gs pos="27000">
                      <a:srgbClr val="FFFFFF"/>
                    </a:gs>
                  </a:gsLst>
                  <a:lin ang="5400000" scaled="1"/>
                </a:gradFill>
                <a:effectLst>
                  <a:outerShdw blurRad="1016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蓝色学术风毕业汇报模版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1A1F5E97-0579-E694-4CCF-F576774C3BE1}"/>
              </a:ext>
            </a:extLst>
          </p:cNvPr>
          <p:cNvGrpSpPr/>
          <p:nvPr/>
        </p:nvGrpSpPr>
        <p:grpSpPr>
          <a:xfrm>
            <a:off x="4459425" y="4278986"/>
            <a:ext cx="3273150" cy="521607"/>
            <a:chOff x="4459425" y="4310742"/>
            <a:chExt cx="3273150" cy="521607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BD51FC8D-9822-9879-2EEA-85B05D273D68}"/>
                </a:ext>
              </a:extLst>
            </p:cNvPr>
            <p:cNvSpPr/>
            <p:nvPr/>
          </p:nvSpPr>
          <p:spPr>
            <a:xfrm>
              <a:off x="4459425" y="4310742"/>
              <a:ext cx="3273150" cy="52160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55945CA6-6D38-CB1A-B70F-4935BD231C69}"/>
                </a:ext>
              </a:extLst>
            </p:cNvPr>
            <p:cNvSpPr txBox="1"/>
            <p:nvPr/>
          </p:nvSpPr>
          <p:spPr>
            <a:xfrm>
              <a:off x="4722587" y="4386879"/>
              <a:ext cx="2746826" cy="36933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  <a:cs typeface="OPPOSans R" panose="00020600040101010101" pitchFamily="18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</a:rPr>
                <a:t>汇报人：</a:t>
              </a:r>
              <a:r>
                <a:rPr kumimoji="0" lang="en-US" altLang="zh-CN" sz="2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</a:rPr>
                <a:t>OfficePLUS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B582FC9A-1551-1386-7698-B1CB6BCDB1F8}"/>
              </a:ext>
            </a:extLst>
          </p:cNvPr>
          <p:cNvSpPr txBox="1"/>
          <p:nvPr/>
        </p:nvSpPr>
        <p:spPr>
          <a:xfrm>
            <a:off x="4737101" y="6245957"/>
            <a:ext cx="271779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POSans R" panose="00020600040101010101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汇报时间：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XX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月</a:t>
            </a:r>
            <a:r>
              <a:rPr kumimoji="0" lang="en-US" altLang="zh-C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XX</a:t>
            </a: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925279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思路分析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A063108-CF25-F165-7B37-4A56FAE7C3F4}"/>
              </a:ext>
            </a:extLst>
          </p:cNvPr>
          <p:cNvCxnSpPr>
            <a:cxnSpLocks/>
          </p:cNvCxnSpPr>
          <p:nvPr/>
        </p:nvCxnSpPr>
        <p:spPr>
          <a:xfrm>
            <a:off x="695325" y="2779729"/>
            <a:ext cx="10801350" cy="0"/>
          </a:xfrm>
          <a:prstGeom prst="line">
            <a:avLst/>
          </a:prstGeom>
          <a:ln w="190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>
            <a:extLst>
              <a:ext uri="{FF2B5EF4-FFF2-40B4-BE49-F238E27FC236}">
                <a16:creationId xmlns:a16="http://schemas.microsoft.com/office/drawing/2014/main" id="{E122B971-0CCF-ECF0-1F44-A45C9B5B6AD4}"/>
              </a:ext>
            </a:extLst>
          </p:cNvPr>
          <p:cNvSpPr/>
          <p:nvPr/>
        </p:nvSpPr>
        <p:spPr>
          <a:xfrm>
            <a:off x="1966913" y="2694004"/>
            <a:ext cx="171450" cy="171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8CF73D8A-5D65-1DE8-4686-0F701EDA435E}"/>
              </a:ext>
            </a:extLst>
          </p:cNvPr>
          <p:cNvSpPr/>
          <p:nvPr/>
        </p:nvSpPr>
        <p:spPr>
          <a:xfrm>
            <a:off x="838962" y="3065484"/>
            <a:ext cx="2427352" cy="1952620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E9E1891-437E-3C25-710C-A8ED5CFD48E5}"/>
              </a:ext>
            </a:extLst>
          </p:cNvPr>
          <p:cNvSpPr txBox="1"/>
          <p:nvPr/>
        </p:nvSpPr>
        <p:spPr>
          <a:xfrm>
            <a:off x="1354718" y="2230110"/>
            <a:ext cx="139584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17000">
                      <a:srgbClr val="4771B7"/>
                    </a:gs>
                    <a:gs pos="100000">
                      <a:srgbClr val="935DFE"/>
                    </a:gs>
                  </a:gsLst>
                  <a:lin ang="18900000" scaled="1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阿里巴巴普惠体 B" panose="00020600040101010101" pitchFamily="18" charset="-122"/>
              </a:rPr>
              <a:t>想法一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E3A8CE2-F7BE-F734-EA30-00A76B707E75}"/>
              </a:ext>
            </a:extLst>
          </p:cNvPr>
          <p:cNvSpPr txBox="1"/>
          <p:nvPr/>
        </p:nvSpPr>
        <p:spPr>
          <a:xfrm>
            <a:off x="905638" y="3321440"/>
            <a:ext cx="229400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48C728A1-5787-0FD0-EF95-33896AD8093E}"/>
              </a:ext>
            </a:extLst>
          </p:cNvPr>
          <p:cNvSpPr/>
          <p:nvPr/>
        </p:nvSpPr>
        <p:spPr>
          <a:xfrm>
            <a:off x="4662488" y="2694004"/>
            <a:ext cx="171450" cy="171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E326FA3B-C11C-6C19-3D67-473924767628}"/>
              </a:ext>
            </a:extLst>
          </p:cNvPr>
          <p:cNvSpPr/>
          <p:nvPr/>
        </p:nvSpPr>
        <p:spPr>
          <a:xfrm>
            <a:off x="3534537" y="3065484"/>
            <a:ext cx="2427352" cy="1952620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5063532-0872-B57D-70D7-D2D4CE994F9A}"/>
              </a:ext>
            </a:extLst>
          </p:cNvPr>
          <p:cNvSpPr txBox="1"/>
          <p:nvPr/>
        </p:nvSpPr>
        <p:spPr>
          <a:xfrm>
            <a:off x="4050293" y="2230110"/>
            <a:ext cx="139584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17000">
                      <a:srgbClr val="4771B7"/>
                    </a:gs>
                    <a:gs pos="100000">
                      <a:srgbClr val="935DFE"/>
                    </a:gs>
                  </a:gsLst>
                  <a:lin ang="18900000" scaled="1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阿里巴巴普惠体 B" panose="00020600040101010101" pitchFamily="18" charset="-122"/>
              </a:rPr>
              <a:t>想法二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352F6F6-613E-3F37-D429-75A6D6C62909}"/>
              </a:ext>
            </a:extLst>
          </p:cNvPr>
          <p:cNvSpPr txBox="1"/>
          <p:nvPr/>
        </p:nvSpPr>
        <p:spPr>
          <a:xfrm>
            <a:off x="3601213" y="3321440"/>
            <a:ext cx="229400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147BB73B-8966-2525-74E0-D37D6010254E}"/>
              </a:ext>
            </a:extLst>
          </p:cNvPr>
          <p:cNvSpPr/>
          <p:nvPr/>
        </p:nvSpPr>
        <p:spPr>
          <a:xfrm>
            <a:off x="7358063" y="2694004"/>
            <a:ext cx="171450" cy="171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A71B77F9-A986-CE79-27A7-6321239E6D97}"/>
              </a:ext>
            </a:extLst>
          </p:cNvPr>
          <p:cNvSpPr/>
          <p:nvPr/>
        </p:nvSpPr>
        <p:spPr>
          <a:xfrm>
            <a:off x="6230112" y="3065484"/>
            <a:ext cx="2427352" cy="1952620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DB1B45B5-4D1E-77CB-EE7A-BED73F193D6C}"/>
              </a:ext>
            </a:extLst>
          </p:cNvPr>
          <p:cNvSpPr txBox="1"/>
          <p:nvPr/>
        </p:nvSpPr>
        <p:spPr>
          <a:xfrm>
            <a:off x="6745868" y="2230110"/>
            <a:ext cx="139584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17000">
                      <a:srgbClr val="4771B7"/>
                    </a:gs>
                    <a:gs pos="100000">
                      <a:srgbClr val="935DFE"/>
                    </a:gs>
                  </a:gsLst>
                  <a:lin ang="18900000" scaled="1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阿里巴巴普惠体 B" panose="00020600040101010101" pitchFamily="18" charset="-122"/>
              </a:rPr>
              <a:t>想法三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03A0C74D-9648-0C36-ADA8-9F99D732A455}"/>
              </a:ext>
            </a:extLst>
          </p:cNvPr>
          <p:cNvSpPr txBox="1"/>
          <p:nvPr/>
        </p:nvSpPr>
        <p:spPr>
          <a:xfrm>
            <a:off x="6296788" y="3321440"/>
            <a:ext cx="229400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2F2DA551-AD09-1E59-04DB-7A7999296A0D}"/>
              </a:ext>
            </a:extLst>
          </p:cNvPr>
          <p:cNvSpPr/>
          <p:nvPr/>
        </p:nvSpPr>
        <p:spPr>
          <a:xfrm>
            <a:off x="10053638" y="2694004"/>
            <a:ext cx="171450" cy="171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8CC12E1C-A8A6-AAAB-658A-02BFEE29AE77}"/>
              </a:ext>
            </a:extLst>
          </p:cNvPr>
          <p:cNvSpPr/>
          <p:nvPr/>
        </p:nvSpPr>
        <p:spPr>
          <a:xfrm>
            <a:off x="8925687" y="3065484"/>
            <a:ext cx="2427352" cy="1952620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D6F8CDA-555B-03CB-1A7D-4F0CBDCA16C3}"/>
              </a:ext>
            </a:extLst>
          </p:cNvPr>
          <p:cNvSpPr txBox="1"/>
          <p:nvPr/>
        </p:nvSpPr>
        <p:spPr>
          <a:xfrm>
            <a:off x="9441443" y="2230110"/>
            <a:ext cx="139584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17000">
                      <a:srgbClr val="4771B7"/>
                    </a:gs>
                    <a:gs pos="100000">
                      <a:srgbClr val="935DFE"/>
                    </a:gs>
                  </a:gsLst>
                  <a:lin ang="18900000" scaled="1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阿里巴巴普惠体 B" panose="00020600040101010101" pitchFamily="18" charset="-122"/>
              </a:rPr>
              <a:t>想法四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261B66F5-04E9-291F-D493-356B780FFD30}"/>
              </a:ext>
            </a:extLst>
          </p:cNvPr>
          <p:cNvSpPr txBox="1"/>
          <p:nvPr/>
        </p:nvSpPr>
        <p:spPr>
          <a:xfrm>
            <a:off x="8992363" y="3321440"/>
            <a:ext cx="229400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8" name="箭头: V 形 27">
            <a:extLst>
              <a:ext uri="{FF2B5EF4-FFF2-40B4-BE49-F238E27FC236}">
                <a16:creationId xmlns:a16="http://schemas.microsoft.com/office/drawing/2014/main" id="{FBE772D7-ED03-AF4D-B330-366F4FB50E68}"/>
              </a:ext>
            </a:extLst>
          </p:cNvPr>
          <p:cNvSpPr/>
          <p:nvPr/>
        </p:nvSpPr>
        <p:spPr>
          <a:xfrm>
            <a:off x="3269708" y="2330224"/>
            <a:ext cx="261436" cy="261436"/>
          </a:xfrm>
          <a:prstGeom prst="chevron">
            <a:avLst/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88000">
                  <a:schemeClr val="accent5">
                    <a:alpha val="0"/>
                  </a:schemeClr>
                </a:gs>
              </a:gsLst>
              <a:lin ang="108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箭头: V 形 28">
            <a:extLst>
              <a:ext uri="{FF2B5EF4-FFF2-40B4-BE49-F238E27FC236}">
                <a16:creationId xmlns:a16="http://schemas.microsoft.com/office/drawing/2014/main" id="{3053B2AC-65AE-B30C-22B5-D256CFE7F51D}"/>
              </a:ext>
            </a:extLst>
          </p:cNvPr>
          <p:cNvSpPr/>
          <p:nvPr/>
        </p:nvSpPr>
        <p:spPr>
          <a:xfrm>
            <a:off x="5965283" y="2330224"/>
            <a:ext cx="261436" cy="261436"/>
          </a:xfrm>
          <a:prstGeom prst="chevron">
            <a:avLst/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88000">
                  <a:schemeClr val="accent5">
                    <a:alpha val="0"/>
                  </a:schemeClr>
                </a:gs>
              </a:gsLst>
              <a:lin ang="108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箭头: V 形 29">
            <a:extLst>
              <a:ext uri="{FF2B5EF4-FFF2-40B4-BE49-F238E27FC236}">
                <a16:creationId xmlns:a16="http://schemas.microsoft.com/office/drawing/2014/main" id="{A2A5E9AE-4E5A-EDAA-02FD-F61034AB2CBB}"/>
              </a:ext>
            </a:extLst>
          </p:cNvPr>
          <p:cNvSpPr/>
          <p:nvPr/>
        </p:nvSpPr>
        <p:spPr>
          <a:xfrm>
            <a:off x="8660858" y="2330224"/>
            <a:ext cx="261436" cy="261436"/>
          </a:xfrm>
          <a:prstGeom prst="chevron">
            <a:avLst/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88000">
                  <a:schemeClr val="accent5">
                    <a:alpha val="0"/>
                  </a:schemeClr>
                </a:gs>
              </a:gsLst>
              <a:lin ang="108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89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思路分析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6A2CBFD5-D7DD-DFDB-D427-E7962DB1EF64}"/>
              </a:ext>
            </a:extLst>
          </p:cNvPr>
          <p:cNvSpPr txBox="1"/>
          <p:nvPr/>
        </p:nvSpPr>
        <p:spPr>
          <a:xfrm>
            <a:off x="1708739" y="200379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考察思路分析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610BDFFA-668E-22E8-0413-581426DEF9E8}"/>
              </a:ext>
            </a:extLst>
          </p:cNvPr>
          <p:cNvGrpSpPr/>
          <p:nvPr/>
        </p:nvGrpSpPr>
        <p:grpSpPr>
          <a:xfrm>
            <a:off x="1070156" y="1993616"/>
            <a:ext cx="533400" cy="426720"/>
            <a:chOff x="1292869" y="2169601"/>
            <a:chExt cx="533400" cy="426720"/>
          </a:xfrm>
        </p:grpSpPr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BDE1E12-9F0F-45E7-4CAB-A2AC0CB92A7F}"/>
                </a:ext>
              </a:extLst>
            </p:cNvPr>
            <p:cNvSpPr/>
            <p:nvPr/>
          </p:nvSpPr>
          <p:spPr>
            <a:xfrm>
              <a:off x="1292869" y="2169601"/>
              <a:ext cx="533400" cy="160020"/>
            </a:xfrm>
            <a:custGeom>
              <a:avLst/>
              <a:gdLst>
                <a:gd name="connsiteX0" fmla="*/ 533400 w 533400"/>
                <a:gd name="connsiteY0" fmla="*/ 40005 h 160020"/>
                <a:gd name="connsiteX1" fmla="*/ 493395 w 533400"/>
                <a:gd name="connsiteY1" fmla="*/ 0 h 160020"/>
                <a:gd name="connsiteX2" fmla="*/ 40005 w 533400"/>
                <a:gd name="connsiteY2" fmla="*/ 0 h 160020"/>
                <a:gd name="connsiteX3" fmla="*/ 0 w 533400"/>
                <a:gd name="connsiteY3" fmla="*/ 40005 h 160020"/>
                <a:gd name="connsiteX4" fmla="*/ 0 w 533400"/>
                <a:gd name="connsiteY4" fmla="*/ 160020 h 160020"/>
                <a:gd name="connsiteX5" fmla="*/ 533400 w 533400"/>
                <a:gd name="connsiteY5" fmla="*/ 160020 h 160020"/>
                <a:gd name="connsiteX6" fmla="*/ 533400 w 533400"/>
                <a:gd name="connsiteY6" fmla="*/ 40005 h 160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400" h="160020">
                  <a:moveTo>
                    <a:pt x="533400" y="40005"/>
                  </a:moveTo>
                  <a:cubicBezTo>
                    <a:pt x="533400" y="17911"/>
                    <a:pt x="515490" y="0"/>
                    <a:pt x="493395" y="0"/>
                  </a:cubicBezTo>
                  <a:lnTo>
                    <a:pt x="40005" y="0"/>
                  </a:lnTo>
                  <a:cubicBezTo>
                    <a:pt x="17911" y="0"/>
                    <a:pt x="0" y="17911"/>
                    <a:pt x="0" y="40005"/>
                  </a:cubicBezTo>
                  <a:lnTo>
                    <a:pt x="0" y="160020"/>
                  </a:lnTo>
                  <a:lnTo>
                    <a:pt x="533400" y="160020"/>
                  </a:lnTo>
                  <a:lnTo>
                    <a:pt x="533400" y="40005"/>
                  </a:lnTo>
                  <a:close/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BEF6A467-A156-E916-E110-A62E4EFBC3F3}"/>
                </a:ext>
              </a:extLst>
            </p:cNvPr>
            <p:cNvSpPr/>
            <p:nvPr/>
          </p:nvSpPr>
          <p:spPr>
            <a:xfrm>
              <a:off x="1294366" y="2409631"/>
              <a:ext cx="417101" cy="173756"/>
            </a:xfrm>
            <a:custGeom>
              <a:avLst/>
              <a:gdLst>
                <a:gd name="connsiteX0" fmla="*/ 0 w 417101"/>
                <a:gd name="connsiteY0" fmla="*/ 173756 h 173756"/>
                <a:gd name="connsiteX1" fmla="*/ 162362 w 417101"/>
                <a:gd name="connsiteY1" fmla="*/ 9725 h 173756"/>
                <a:gd name="connsiteX2" fmla="*/ 250097 w 417101"/>
                <a:gd name="connsiteY2" fmla="*/ 93746 h 173756"/>
                <a:gd name="connsiteX3" fmla="*/ 357354 w 417101"/>
                <a:gd name="connsiteY3" fmla="*/ 0 h 173756"/>
                <a:gd name="connsiteX4" fmla="*/ 417101 w 417101"/>
                <a:gd name="connsiteY4" fmla="*/ 58247 h 17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101" h="173756">
                  <a:moveTo>
                    <a:pt x="0" y="173756"/>
                  </a:moveTo>
                  <a:lnTo>
                    <a:pt x="162362" y="9725"/>
                  </a:lnTo>
                  <a:lnTo>
                    <a:pt x="250097" y="93746"/>
                  </a:lnTo>
                  <a:lnTo>
                    <a:pt x="357354" y="0"/>
                  </a:lnTo>
                  <a:lnTo>
                    <a:pt x="417101" y="58247"/>
                  </a:lnTo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36077A49-4E5E-BA16-6E4C-E32692D4B6A8}"/>
                </a:ext>
              </a:extLst>
            </p:cNvPr>
            <p:cNvSpPr/>
            <p:nvPr/>
          </p:nvSpPr>
          <p:spPr>
            <a:xfrm>
              <a:off x="1399549" y="2302951"/>
              <a:ext cx="426720" cy="293370"/>
            </a:xfrm>
            <a:custGeom>
              <a:avLst/>
              <a:gdLst>
                <a:gd name="connsiteX0" fmla="*/ 426720 w 426720"/>
                <a:gd name="connsiteY0" fmla="*/ 0 h 293370"/>
                <a:gd name="connsiteX1" fmla="*/ 426720 w 426720"/>
                <a:gd name="connsiteY1" fmla="*/ 253365 h 293370"/>
                <a:gd name="connsiteX2" fmla="*/ 386715 w 426720"/>
                <a:gd name="connsiteY2" fmla="*/ 293370 h 293370"/>
                <a:gd name="connsiteX3" fmla="*/ 0 w 426720"/>
                <a:gd name="connsiteY3" fmla="*/ 293370 h 293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6720" h="293370">
                  <a:moveTo>
                    <a:pt x="426720" y="0"/>
                  </a:moveTo>
                  <a:lnTo>
                    <a:pt x="426720" y="253365"/>
                  </a:lnTo>
                  <a:cubicBezTo>
                    <a:pt x="426720" y="275460"/>
                    <a:pt x="408810" y="293370"/>
                    <a:pt x="386715" y="293370"/>
                  </a:cubicBezTo>
                  <a:lnTo>
                    <a:pt x="0" y="293370"/>
                  </a:lnTo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832CEA78-36C0-AFF3-5B4F-CD561019A85D}"/>
                </a:ext>
              </a:extLst>
            </p:cNvPr>
            <p:cNvSpPr/>
            <p:nvPr/>
          </p:nvSpPr>
          <p:spPr>
            <a:xfrm>
              <a:off x="1494384" y="2249611"/>
              <a:ext cx="240030" cy="13335"/>
            </a:xfrm>
            <a:custGeom>
              <a:avLst/>
              <a:gdLst>
                <a:gd name="connsiteX0" fmla="*/ 0 w 240030"/>
                <a:gd name="connsiteY0" fmla="*/ 0 h 13335"/>
                <a:gd name="connsiteX1" fmla="*/ 240030 w 240030"/>
                <a:gd name="connsiteY1" fmla="*/ 0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0030" h="13335">
                  <a:moveTo>
                    <a:pt x="0" y="0"/>
                  </a:moveTo>
                  <a:lnTo>
                    <a:pt x="240030" y="0"/>
                  </a:lnTo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FB0F5C2C-C746-ECF6-CFE1-FF802C0314A3}"/>
                </a:ext>
              </a:extLst>
            </p:cNvPr>
            <p:cNvSpPr/>
            <p:nvPr/>
          </p:nvSpPr>
          <p:spPr>
            <a:xfrm>
              <a:off x="1387691" y="2249611"/>
              <a:ext cx="26670" cy="13335"/>
            </a:xfrm>
            <a:custGeom>
              <a:avLst/>
              <a:gdLst>
                <a:gd name="connsiteX0" fmla="*/ 0 w 26670"/>
                <a:gd name="connsiteY0" fmla="*/ 0 h 13335"/>
                <a:gd name="connsiteX1" fmla="*/ 26670 w 26670"/>
                <a:gd name="connsiteY1" fmla="*/ 0 h 13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670" h="13335">
                  <a:moveTo>
                    <a:pt x="0" y="0"/>
                  </a:moveTo>
                  <a:lnTo>
                    <a:pt x="26670" y="0"/>
                  </a:lnTo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C8C53D9E-CE7E-D60F-9365-479272E89270}"/>
                </a:ext>
              </a:extLst>
            </p:cNvPr>
            <p:cNvSpPr/>
            <p:nvPr/>
          </p:nvSpPr>
          <p:spPr>
            <a:xfrm>
              <a:off x="1292869" y="2302951"/>
              <a:ext cx="13335" cy="120015"/>
            </a:xfrm>
            <a:custGeom>
              <a:avLst/>
              <a:gdLst>
                <a:gd name="connsiteX0" fmla="*/ 0 w 13335"/>
                <a:gd name="connsiteY0" fmla="*/ 0 h 120015"/>
                <a:gd name="connsiteX1" fmla="*/ 0 w 13335"/>
                <a:gd name="connsiteY1" fmla="*/ 120015 h 120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335" h="120015">
                  <a:moveTo>
                    <a:pt x="0" y="0"/>
                  </a:moveTo>
                  <a:lnTo>
                    <a:pt x="0" y="120015"/>
                  </a:lnTo>
                </a:path>
              </a:pathLst>
            </a:custGeom>
            <a:noFill/>
            <a:ln w="39886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5" name="矩形: 对角圆角 24">
            <a:extLst>
              <a:ext uri="{FF2B5EF4-FFF2-40B4-BE49-F238E27FC236}">
                <a16:creationId xmlns:a16="http://schemas.microsoft.com/office/drawing/2014/main" id="{CDD6A1AC-B470-C073-A446-68A285C22036}"/>
              </a:ext>
            </a:extLst>
          </p:cNvPr>
          <p:cNvSpPr/>
          <p:nvPr/>
        </p:nvSpPr>
        <p:spPr>
          <a:xfrm>
            <a:off x="1191648" y="2437745"/>
            <a:ext cx="3233839" cy="49667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27EA40F-5D18-1D0D-4A19-5176B80393D0}"/>
              </a:ext>
            </a:extLst>
          </p:cNvPr>
          <p:cNvSpPr txBox="1"/>
          <p:nvPr/>
        </p:nvSpPr>
        <p:spPr>
          <a:xfrm>
            <a:off x="1059987" y="2725025"/>
            <a:ext cx="4975225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7F15CFF-B4C2-54DC-222E-B16D1D0C2659}"/>
              </a:ext>
            </a:extLst>
          </p:cNvPr>
          <p:cNvSpPr txBox="1"/>
          <p:nvPr/>
        </p:nvSpPr>
        <p:spPr>
          <a:xfrm>
            <a:off x="1059987" y="3762549"/>
            <a:ext cx="4975225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CD373359-B240-E31F-2857-E95E4E145EC3}"/>
              </a:ext>
            </a:extLst>
          </p:cNvPr>
          <p:cNvSpPr txBox="1"/>
          <p:nvPr/>
        </p:nvSpPr>
        <p:spPr>
          <a:xfrm>
            <a:off x="1059987" y="4800073"/>
            <a:ext cx="4975225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D17530C-1800-2189-DF8C-37230CC4228A}"/>
              </a:ext>
            </a:extLst>
          </p:cNvPr>
          <p:cNvSpPr/>
          <p:nvPr/>
        </p:nvSpPr>
        <p:spPr>
          <a:xfrm>
            <a:off x="6927279" y="2080293"/>
            <a:ext cx="4204734" cy="523220"/>
          </a:xfrm>
          <a:prstGeom prst="roundRect">
            <a:avLst>
              <a:gd name="adj" fmla="val 23949"/>
            </a:avLst>
          </a:prstGeom>
          <a:gradFill flip="none" rotWithShape="1">
            <a:gsLst>
              <a:gs pos="100000">
                <a:schemeClr val="accent4"/>
              </a:gs>
              <a:gs pos="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754B0DA5-C482-2C0C-2E2E-701489439A9E}"/>
              </a:ext>
            </a:extLst>
          </p:cNvPr>
          <p:cNvSpPr txBox="1"/>
          <p:nvPr/>
        </p:nvSpPr>
        <p:spPr>
          <a:xfrm>
            <a:off x="7860095" y="2073626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考察思路分析</a:t>
            </a: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FE02B26A-A501-87F9-9B32-1700B93C120A}"/>
              </a:ext>
            </a:extLst>
          </p:cNvPr>
          <p:cNvSpPr/>
          <p:nvPr/>
        </p:nvSpPr>
        <p:spPr>
          <a:xfrm>
            <a:off x="6927279" y="2956593"/>
            <a:ext cx="4204734" cy="523220"/>
          </a:xfrm>
          <a:prstGeom prst="roundRect">
            <a:avLst>
              <a:gd name="adj" fmla="val 23949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23E8629F-171C-0BD2-2E16-3B5FE211514F}"/>
              </a:ext>
            </a:extLst>
          </p:cNvPr>
          <p:cNvSpPr/>
          <p:nvPr/>
        </p:nvSpPr>
        <p:spPr>
          <a:xfrm>
            <a:off x="6927279" y="4029743"/>
            <a:ext cx="4204734" cy="523220"/>
          </a:xfrm>
          <a:prstGeom prst="roundRect">
            <a:avLst>
              <a:gd name="adj" fmla="val 23949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42EF8A35-1BEC-2ABA-CC94-61A17D32F142}"/>
              </a:ext>
            </a:extLst>
          </p:cNvPr>
          <p:cNvSpPr/>
          <p:nvPr/>
        </p:nvSpPr>
        <p:spPr>
          <a:xfrm>
            <a:off x="6927279" y="5102893"/>
            <a:ext cx="4204734" cy="523220"/>
          </a:xfrm>
          <a:prstGeom prst="roundRect">
            <a:avLst>
              <a:gd name="adj" fmla="val 23949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69B582D-2BE8-34A8-6606-69C1A9F70910}"/>
              </a:ext>
            </a:extLst>
          </p:cNvPr>
          <p:cNvSpPr txBox="1"/>
          <p:nvPr/>
        </p:nvSpPr>
        <p:spPr>
          <a:xfrm>
            <a:off x="7860095" y="2987371"/>
            <a:ext cx="2339102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内容步骤类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A67ABD2A-BA5C-5182-F41E-C0B5B266B2D5}"/>
              </a:ext>
            </a:extLst>
          </p:cNvPr>
          <p:cNvSpPr txBox="1"/>
          <p:nvPr/>
        </p:nvSpPr>
        <p:spPr>
          <a:xfrm>
            <a:off x="7860095" y="4060521"/>
            <a:ext cx="2339102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内容步骤类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11051B39-EC80-F465-91DE-67FE2281D32A}"/>
              </a:ext>
            </a:extLst>
          </p:cNvPr>
          <p:cNvSpPr txBox="1"/>
          <p:nvPr/>
        </p:nvSpPr>
        <p:spPr>
          <a:xfrm>
            <a:off x="7860095" y="5133671"/>
            <a:ext cx="2339102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内容步骤类</a:t>
            </a:r>
          </a:p>
        </p:txBody>
      </p:sp>
      <p:sp>
        <p:nvSpPr>
          <p:cNvPr id="37" name="箭头: V 形 36">
            <a:extLst>
              <a:ext uri="{FF2B5EF4-FFF2-40B4-BE49-F238E27FC236}">
                <a16:creationId xmlns:a16="http://schemas.microsoft.com/office/drawing/2014/main" id="{F0966434-678A-1D09-C8EF-B9034A7FE8CF}"/>
              </a:ext>
            </a:extLst>
          </p:cNvPr>
          <p:cNvSpPr/>
          <p:nvPr/>
        </p:nvSpPr>
        <p:spPr>
          <a:xfrm rot="5400000">
            <a:off x="8866107" y="3591239"/>
            <a:ext cx="327078" cy="327078"/>
          </a:xfrm>
          <a:prstGeom prst="chevron">
            <a:avLst>
              <a:gd name="adj" fmla="val 60193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88000">
                  <a:schemeClr val="accent5">
                    <a:alpha val="0"/>
                  </a:schemeClr>
                </a:gs>
              </a:gsLst>
              <a:lin ang="108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8" name="箭头: V 形 37">
            <a:extLst>
              <a:ext uri="{FF2B5EF4-FFF2-40B4-BE49-F238E27FC236}">
                <a16:creationId xmlns:a16="http://schemas.microsoft.com/office/drawing/2014/main" id="{366C2C21-2D8C-5196-A161-C2D1D0BA36E2}"/>
              </a:ext>
            </a:extLst>
          </p:cNvPr>
          <p:cNvSpPr/>
          <p:nvPr/>
        </p:nvSpPr>
        <p:spPr>
          <a:xfrm rot="5400000">
            <a:off x="8866107" y="4679778"/>
            <a:ext cx="327078" cy="327078"/>
          </a:xfrm>
          <a:prstGeom prst="chevron">
            <a:avLst>
              <a:gd name="adj" fmla="val 60193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88000">
                  <a:schemeClr val="accent5">
                    <a:alpha val="0"/>
                  </a:schemeClr>
                </a:gs>
              </a:gsLst>
              <a:lin ang="108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15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思路分析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F88B10F4-1A04-F5E3-F395-394D147E32C2}"/>
              </a:ext>
            </a:extLst>
          </p:cNvPr>
          <p:cNvSpPr/>
          <p:nvPr/>
        </p:nvSpPr>
        <p:spPr>
          <a:xfrm>
            <a:off x="5332795" y="2908560"/>
            <a:ext cx="1451428" cy="145142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4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0460E56-48C7-84E2-7B45-5AF3D62A6C48}"/>
              </a:ext>
            </a:extLst>
          </p:cNvPr>
          <p:cNvSpPr txBox="1"/>
          <p:nvPr/>
        </p:nvSpPr>
        <p:spPr>
          <a:xfrm>
            <a:off x="5453215" y="3699271"/>
            <a:ext cx="1210589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思考范围</a:t>
            </a:r>
          </a:p>
        </p:txBody>
      </p:sp>
      <p:pic>
        <p:nvPicPr>
          <p:cNvPr id="5" name="图形 4">
            <a:extLst>
              <a:ext uri="{FF2B5EF4-FFF2-40B4-BE49-F238E27FC236}">
                <a16:creationId xmlns:a16="http://schemas.microsoft.com/office/drawing/2014/main" id="{F77A70D5-670A-7D4F-72F1-4F37F0949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65275" y="3093753"/>
            <a:ext cx="586468" cy="586468"/>
          </a:xfrm>
          <a:prstGeom prst="rect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91FDC56E-2E2C-7C94-D74F-5F95F0593535}"/>
              </a:ext>
            </a:extLst>
          </p:cNvPr>
          <p:cNvSpPr/>
          <p:nvPr/>
        </p:nvSpPr>
        <p:spPr>
          <a:xfrm>
            <a:off x="5065188" y="2640953"/>
            <a:ext cx="1986642" cy="1986642"/>
          </a:xfrm>
          <a:prstGeom prst="ellipse">
            <a:avLst/>
          </a:prstGeom>
          <a:noFill/>
          <a:ln>
            <a:gradFill flip="none" rotWithShape="1">
              <a:gsLst>
                <a:gs pos="0">
                  <a:schemeClr val="accent4"/>
                </a:gs>
                <a:gs pos="100000">
                  <a:schemeClr val="accent1"/>
                </a:gs>
              </a:gsLst>
              <a:lin ang="135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BEF5076-E1EB-E7ED-CB5D-4D2D08809A7B}"/>
              </a:ext>
            </a:extLst>
          </p:cNvPr>
          <p:cNvSpPr txBox="1"/>
          <p:nvPr/>
        </p:nvSpPr>
        <p:spPr>
          <a:xfrm>
            <a:off x="3918696" y="2044000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822DACC-DD1E-8E38-E183-0FFE978BCB63}"/>
              </a:ext>
            </a:extLst>
          </p:cNvPr>
          <p:cNvSpPr txBox="1"/>
          <p:nvPr/>
        </p:nvSpPr>
        <p:spPr>
          <a:xfrm>
            <a:off x="3436685" y="3380833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FABA8C7-B035-9BE7-708B-5DCCEAD4BFEC}"/>
              </a:ext>
            </a:extLst>
          </p:cNvPr>
          <p:cNvSpPr txBox="1"/>
          <p:nvPr/>
        </p:nvSpPr>
        <p:spPr>
          <a:xfrm>
            <a:off x="3918696" y="4717666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4959F20-130C-C759-2E6F-ACCA27DDC0EB}"/>
              </a:ext>
            </a:extLst>
          </p:cNvPr>
          <p:cNvSpPr txBox="1"/>
          <p:nvPr/>
        </p:nvSpPr>
        <p:spPr>
          <a:xfrm flipH="1">
            <a:off x="7151435" y="2044000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B2EFCE3-88E7-53A1-A96D-714D84564DF0}"/>
              </a:ext>
            </a:extLst>
          </p:cNvPr>
          <p:cNvSpPr txBox="1"/>
          <p:nvPr/>
        </p:nvSpPr>
        <p:spPr>
          <a:xfrm flipH="1">
            <a:off x="7633446" y="3380833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7529AD6-EA66-04ED-1298-60F138289F7E}"/>
              </a:ext>
            </a:extLst>
          </p:cNvPr>
          <p:cNvSpPr txBox="1"/>
          <p:nvPr/>
        </p:nvSpPr>
        <p:spPr>
          <a:xfrm flipH="1">
            <a:off x="7151435" y="4717666"/>
            <a:ext cx="1046888" cy="338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节点一</a:t>
            </a:r>
          </a:p>
        </p:txBody>
      </p:sp>
      <p:sp>
        <p:nvSpPr>
          <p:cNvPr id="19" name="弧形 18">
            <a:extLst>
              <a:ext uri="{FF2B5EF4-FFF2-40B4-BE49-F238E27FC236}">
                <a16:creationId xmlns:a16="http://schemas.microsoft.com/office/drawing/2014/main" id="{3DAB6105-A0F0-C643-B81A-AC4E18587CBF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13646748"/>
              <a:gd name="adj2" fmla="val 18694043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弧形 19">
            <a:extLst>
              <a:ext uri="{FF2B5EF4-FFF2-40B4-BE49-F238E27FC236}">
                <a16:creationId xmlns:a16="http://schemas.microsoft.com/office/drawing/2014/main" id="{2D34F104-C30E-01FB-3633-160C1944369D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19535548"/>
              <a:gd name="adj2" fmla="val 21250678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540000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弧形 20">
            <a:extLst>
              <a:ext uri="{FF2B5EF4-FFF2-40B4-BE49-F238E27FC236}">
                <a16:creationId xmlns:a16="http://schemas.microsoft.com/office/drawing/2014/main" id="{9A09342E-3745-8D13-BF17-DCF6DB721BCC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136310"/>
              <a:gd name="adj2" fmla="val 2052739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540000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弧形 21">
            <a:extLst>
              <a:ext uri="{FF2B5EF4-FFF2-40B4-BE49-F238E27FC236}">
                <a16:creationId xmlns:a16="http://schemas.microsoft.com/office/drawing/2014/main" id="{11A0D9E1-6260-C9E5-F1FD-4DFA8B33D6FB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2834474"/>
              <a:gd name="adj2" fmla="val 7950837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1080000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弧形 22">
            <a:extLst>
              <a:ext uri="{FF2B5EF4-FFF2-40B4-BE49-F238E27FC236}">
                <a16:creationId xmlns:a16="http://schemas.microsoft.com/office/drawing/2014/main" id="{C1B20042-D792-911B-8F8F-02FD390F5D75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8739653"/>
              <a:gd name="adj2" fmla="val 10474663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" name="弧形 23">
            <a:extLst>
              <a:ext uri="{FF2B5EF4-FFF2-40B4-BE49-F238E27FC236}">
                <a16:creationId xmlns:a16="http://schemas.microsoft.com/office/drawing/2014/main" id="{277BE242-3526-47F2-6A4A-DB4841F3472E}"/>
              </a:ext>
            </a:extLst>
          </p:cNvPr>
          <p:cNvSpPr/>
          <p:nvPr/>
        </p:nvSpPr>
        <p:spPr>
          <a:xfrm>
            <a:off x="4023346" y="1509767"/>
            <a:ext cx="4070328" cy="4070328"/>
          </a:xfrm>
          <a:prstGeom prst="arc">
            <a:avLst>
              <a:gd name="adj1" fmla="val 10891575"/>
              <a:gd name="adj2" fmla="val 12839864"/>
            </a:avLst>
          </a:prstGeom>
          <a:ln>
            <a:gradFill flip="none" rotWithShape="1">
              <a:gsLst>
                <a:gs pos="0">
                  <a:schemeClr val="accent4">
                    <a:alpha val="0"/>
                  </a:schemeClr>
                </a:gs>
                <a:gs pos="100000">
                  <a:schemeClr val="accent1"/>
                </a:gs>
              </a:gsLst>
              <a:lin ang="16200000" scaled="1"/>
              <a:tileRect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9B9BBF85-A397-3636-C098-58A5C4BE00E2}"/>
              </a:ext>
            </a:extLst>
          </p:cNvPr>
          <p:cNvSpPr/>
          <p:nvPr/>
        </p:nvSpPr>
        <p:spPr>
          <a:xfrm>
            <a:off x="1324584" y="2036140"/>
            <a:ext cx="2527437" cy="338554"/>
          </a:xfrm>
          <a:prstGeom prst="roundRect">
            <a:avLst>
              <a:gd name="adj" fmla="val 22294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9B35471-DE19-8570-F7D3-96C810DF3158}"/>
              </a:ext>
            </a:extLst>
          </p:cNvPr>
          <p:cNvSpPr txBox="1"/>
          <p:nvPr/>
        </p:nvSpPr>
        <p:spPr>
          <a:xfrm>
            <a:off x="1675232" y="2036140"/>
            <a:ext cx="182614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0EEA2DC7-E2E1-C9BB-832B-BE00414465BE}"/>
              </a:ext>
            </a:extLst>
          </p:cNvPr>
          <p:cNvSpPr/>
          <p:nvPr/>
        </p:nvSpPr>
        <p:spPr>
          <a:xfrm>
            <a:off x="889996" y="3380833"/>
            <a:ext cx="2527437" cy="338554"/>
          </a:xfrm>
          <a:prstGeom prst="roundRect">
            <a:avLst>
              <a:gd name="adj" fmla="val 22294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ABA2C063-C090-8175-B283-E1E366F02CEE}"/>
              </a:ext>
            </a:extLst>
          </p:cNvPr>
          <p:cNvSpPr txBox="1"/>
          <p:nvPr/>
        </p:nvSpPr>
        <p:spPr>
          <a:xfrm>
            <a:off x="1240644" y="3380833"/>
            <a:ext cx="182614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6F842847-EF6B-6D78-0910-8D3460BA0513}"/>
              </a:ext>
            </a:extLst>
          </p:cNvPr>
          <p:cNvSpPr/>
          <p:nvPr/>
        </p:nvSpPr>
        <p:spPr>
          <a:xfrm>
            <a:off x="1324584" y="4725526"/>
            <a:ext cx="2527437" cy="338554"/>
          </a:xfrm>
          <a:prstGeom prst="roundRect">
            <a:avLst>
              <a:gd name="adj" fmla="val 22294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A0E72B47-0005-137D-4F9E-3AE55166CE4B}"/>
              </a:ext>
            </a:extLst>
          </p:cNvPr>
          <p:cNvSpPr txBox="1"/>
          <p:nvPr/>
        </p:nvSpPr>
        <p:spPr>
          <a:xfrm>
            <a:off x="1675232" y="4725526"/>
            <a:ext cx="182614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4E40E62F-C9DD-567A-A81A-C601E3A07730}"/>
              </a:ext>
            </a:extLst>
          </p:cNvPr>
          <p:cNvGrpSpPr/>
          <p:nvPr/>
        </p:nvGrpSpPr>
        <p:grpSpPr>
          <a:xfrm flipH="1">
            <a:off x="8339979" y="2036140"/>
            <a:ext cx="2527437" cy="338554"/>
            <a:chOff x="1362075" y="1950305"/>
            <a:chExt cx="2527437" cy="338554"/>
          </a:xfrm>
        </p:grpSpPr>
        <p:sp>
          <p:nvSpPr>
            <p:cNvPr id="35" name="矩形: 圆角 34">
              <a:extLst>
                <a:ext uri="{FF2B5EF4-FFF2-40B4-BE49-F238E27FC236}">
                  <a16:creationId xmlns:a16="http://schemas.microsoft.com/office/drawing/2014/main" id="{642CD73B-ED21-896D-A10B-F14856BA81AA}"/>
                </a:ext>
              </a:extLst>
            </p:cNvPr>
            <p:cNvSpPr/>
            <p:nvPr/>
          </p:nvSpPr>
          <p:spPr>
            <a:xfrm>
              <a:off x="1362075" y="1950305"/>
              <a:ext cx="2527437" cy="338554"/>
            </a:xfrm>
            <a:prstGeom prst="roundRect">
              <a:avLst>
                <a:gd name="adj" fmla="val 22294"/>
              </a:avLst>
            </a:prstGeom>
            <a:noFill/>
            <a:ln>
              <a:gradFill flip="none" rotWithShape="1"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97080BFF-D6B5-1866-D61C-C9CDDC1F341F}"/>
                </a:ext>
              </a:extLst>
            </p:cNvPr>
            <p:cNvSpPr txBox="1"/>
            <p:nvPr/>
          </p:nvSpPr>
          <p:spPr>
            <a:xfrm>
              <a:off x="1712723" y="1950305"/>
              <a:ext cx="1826141" cy="33855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这里输入提炼内容</a:t>
              </a: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C21D9A7-9155-2AD1-4343-0BA14D6E058C}"/>
              </a:ext>
            </a:extLst>
          </p:cNvPr>
          <p:cNvGrpSpPr/>
          <p:nvPr/>
        </p:nvGrpSpPr>
        <p:grpSpPr>
          <a:xfrm flipH="1">
            <a:off x="8774567" y="3380833"/>
            <a:ext cx="2527437" cy="338554"/>
            <a:chOff x="1362075" y="1950305"/>
            <a:chExt cx="2527437" cy="338554"/>
          </a:xfrm>
        </p:grpSpPr>
        <p:sp>
          <p:nvSpPr>
            <p:cNvPr id="38" name="矩形: 圆角 37">
              <a:extLst>
                <a:ext uri="{FF2B5EF4-FFF2-40B4-BE49-F238E27FC236}">
                  <a16:creationId xmlns:a16="http://schemas.microsoft.com/office/drawing/2014/main" id="{18EF8A43-ACC7-7953-85E6-AB8E51A65018}"/>
                </a:ext>
              </a:extLst>
            </p:cNvPr>
            <p:cNvSpPr/>
            <p:nvPr/>
          </p:nvSpPr>
          <p:spPr>
            <a:xfrm>
              <a:off x="1362075" y="1950305"/>
              <a:ext cx="2527437" cy="338554"/>
            </a:xfrm>
            <a:prstGeom prst="roundRect">
              <a:avLst>
                <a:gd name="adj" fmla="val 22294"/>
              </a:avLst>
            </a:prstGeom>
            <a:noFill/>
            <a:ln>
              <a:gradFill flip="none" rotWithShape="1"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DE31CDE0-53C2-7B6F-1D12-8E0FF3344B12}"/>
                </a:ext>
              </a:extLst>
            </p:cNvPr>
            <p:cNvSpPr txBox="1"/>
            <p:nvPr/>
          </p:nvSpPr>
          <p:spPr>
            <a:xfrm>
              <a:off x="1712723" y="1950305"/>
              <a:ext cx="1826141" cy="33855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这里输入提炼内容</a:t>
              </a: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A45C02C6-EF91-F8F6-B8EA-8282260C53F7}"/>
              </a:ext>
            </a:extLst>
          </p:cNvPr>
          <p:cNvGrpSpPr/>
          <p:nvPr/>
        </p:nvGrpSpPr>
        <p:grpSpPr>
          <a:xfrm flipH="1">
            <a:off x="8339979" y="4725526"/>
            <a:ext cx="2527437" cy="338554"/>
            <a:chOff x="1362075" y="1950305"/>
            <a:chExt cx="2527437" cy="338554"/>
          </a:xfrm>
        </p:grpSpPr>
        <p:sp>
          <p:nvSpPr>
            <p:cNvPr id="41" name="矩形: 圆角 40">
              <a:extLst>
                <a:ext uri="{FF2B5EF4-FFF2-40B4-BE49-F238E27FC236}">
                  <a16:creationId xmlns:a16="http://schemas.microsoft.com/office/drawing/2014/main" id="{74624B33-BA7D-30B8-C437-0A15E243525F}"/>
                </a:ext>
              </a:extLst>
            </p:cNvPr>
            <p:cNvSpPr/>
            <p:nvPr/>
          </p:nvSpPr>
          <p:spPr>
            <a:xfrm>
              <a:off x="1362075" y="1950305"/>
              <a:ext cx="2527437" cy="338554"/>
            </a:xfrm>
            <a:prstGeom prst="roundRect">
              <a:avLst>
                <a:gd name="adj" fmla="val 22294"/>
              </a:avLst>
            </a:prstGeom>
            <a:noFill/>
            <a:ln>
              <a:gradFill flip="none" rotWithShape="1"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270000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4997EDE3-3E29-7623-91B3-CB5521E200BC}"/>
                </a:ext>
              </a:extLst>
            </p:cNvPr>
            <p:cNvSpPr txBox="1"/>
            <p:nvPr/>
          </p:nvSpPr>
          <p:spPr>
            <a:xfrm>
              <a:off x="1712723" y="1950305"/>
              <a:ext cx="1826141" cy="338554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这里输入提炼内容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767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B3D5C9A-BFCA-F122-7784-CDA2CE168147}"/>
              </a:ext>
            </a:extLst>
          </p:cNvPr>
          <p:cNvSpPr txBox="1"/>
          <p:nvPr/>
        </p:nvSpPr>
        <p:spPr>
          <a:xfrm>
            <a:off x="769257" y="2228632"/>
            <a:ext cx="2554516" cy="2134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03</a:t>
            </a:r>
            <a:endParaRPr kumimoji="0" lang="zh-CN" altLang="en-US" sz="138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3A6B48-9F3D-5FA6-ED78-6A273A8BBDB9}"/>
              </a:ext>
            </a:extLst>
          </p:cNvPr>
          <p:cNvSpPr txBox="1"/>
          <p:nvPr/>
        </p:nvSpPr>
        <p:spPr>
          <a:xfrm>
            <a:off x="4108451" y="2741650"/>
            <a:ext cx="4965697" cy="110799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数据结论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738464-3302-AE09-C8AA-ACEA55CFF833}"/>
              </a:ext>
            </a:extLst>
          </p:cNvPr>
          <p:cNvSpPr txBox="1"/>
          <p:nvPr/>
        </p:nvSpPr>
        <p:spPr>
          <a:xfrm>
            <a:off x="4093030" y="3638045"/>
            <a:ext cx="5076370" cy="64633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3600" b="0" i="0" u="none" strike="noStrike" kern="100" cap="none" spc="0" normalizeH="0" baseline="0" noProof="0">
                <a:ln>
                  <a:noFill/>
                </a:ln>
                <a:solidFill>
                  <a:srgbClr val="FFFFFF">
                    <a:alpha val="42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39882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对角圆角 4">
            <a:extLst>
              <a:ext uri="{FF2B5EF4-FFF2-40B4-BE49-F238E27FC236}">
                <a16:creationId xmlns:a16="http://schemas.microsoft.com/office/drawing/2014/main" id="{2775D1FE-FA25-5C84-6F65-F3E7C0FA952D}"/>
              </a:ext>
            </a:extLst>
          </p:cNvPr>
          <p:cNvSpPr/>
          <p:nvPr/>
        </p:nvSpPr>
        <p:spPr>
          <a:xfrm>
            <a:off x="515938" y="1511559"/>
            <a:ext cx="11171237" cy="4761846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99463C31-21D5-0B71-503B-58FDC50B18A8}"/>
              </a:ext>
            </a:extLst>
          </p:cNvPr>
          <p:cNvSpPr/>
          <p:nvPr/>
        </p:nvSpPr>
        <p:spPr>
          <a:xfrm>
            <a:off x="698500" y="1653663"/>
            <a:ext cx="10820399" cy="4477638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1B5C891-6B0C-0DFA-FCFD-B2D3142480BB}"/>
              </a:ext>
            </a:extLst>
          </p:cNvPr>
          <p:cNvGrpSpPr/>
          <p:nvPr/>
        </p:nvGrpSpPr>
        <p:grpSpPr>
          <a:xfrm>
            <a:off x="6652818" y="1878768"/>
            <a:ext cx="2765306" cy="483432"/>
            <a:chOff x="4864100" y="1653343"/>
            <a:chExt cx="2438400" cy="426282"/>
          </a:xfrm>
        </p:grpSpPr>
        <p:sp>
          <p:nvSpPr>
            <p:cNvPr id="8" name="矩形: 对角圆角 7">
              <a:extLst>
                <a:ext uri="{FF2B5EF4-FFF2-40B4-BE49-F238E27FC236}">
                  <a16:creationId xmlns:a16="http://schemas.microsoft.com/office/drawing/2014/main" id="{C4901B98-EBC4-E087-B100-2E2F08403A2A}"/>
                </a:ext>
              </a:extLst>
            </p:cNvPr>
            <p:cNvSpPr/>
            <p:nvPr/>
          </p:nvSpPr>
          <p:spPr>
            <a:xfrm>
              <a:off x="4864100" y="1653343"/>
              <a:ext cx="2438400" cy="426282"/>
            </a:xfrm>
            <a:prstGeom prst="round2Diag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6B962395-08C6-0B58-A844-23BB057EAA49}"/>
                </a:ext>
              </a:extLst>
            </p:cNvPr>
            <p:cNvSpPr/>
            <p:nvPr/>
          </p:nvSpPr>
          <p:spPr>
            <a:xfrm>
              <a:off x="4987925" y="1684754"/>
              <a:ext cx="2190750" cy="363461"/>
            </a:xfrm>
            <a:prstGeom prst="roundRect">
              <a:avLst>
                <a:gd name="adj" fmla="val 4112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数据结论</a:t>
            </a:r>
          </a:p>
        </p:txBody>
      </p:sp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B97ED244-F10B-64D8-E09E-430400D0EE8D}"/>
              </a:ext>
            </a:extLst>
          </p:cNvPr>
          <p:cNvGraphicFramePr/>
          <p:nvPr/>
        </p:nvGraphicFramePr>
        <p:xfrm>
          <a:off x="5057969" y="1782148"/>
          <a:ext cx="5955004" cy="4185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73C292D1-4129-7335-B55F-BE4767C87166}"/>
              </a:ext>
            </a:extLst>
          </p:cNvPr>
          <p:cNvSpPr txBox="1"/>
          <p:nvPr/>
        </p:nvSpPr>
        <p:spPr>
          <a:xfrm>
            <a:off x="923656" y="2431321"/>
            <a:ext cx="4134313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29755BD-C142-5AFC-47D1-037574EAFB49}"/>
              </a:ext>
            </a:extLst>
          </p:cNvPr>
          <p:cNvSpPr txBox="1"/>
          <p:nvPr/>
        </p:nvSpPr>
        <p:spPr>
          <a:xfrm>
            <a:off x="923656" y="3615697"/>
            <a:ext cx="4134313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62D64E15-775C-EBA4-7CD8-132DB44A51CB}"/>
              </a:ext>
            </a:extLst>
          </p:cNvPr>
          <p:cNvSpPr txBox="1"/>
          <p:nvPr/>
        </p:nvSpPr>
        <p:spPr>
          <a:xfrm>
            <a:off x="923656" y="4800073"/>
            <a:ext cx="4134313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1093769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数据结论</a:t>
            </a:r>
          </a:p>
        </p:txBody>
      </p:sp>
      <p:sp>
        <p:nvSpPr>
          <p:cNvPr id="3" name="矩形: 对角圆角 2">
            <a:extLst>
              <a:ext uri="{FF2B5EF4-FFF2-40B4-BE49-F238E27FC236}">
                <a16:creationId xmlns:a16="http://schemas.microsoft.com/office/drawing/2014/main" id="{500C2D8E-5E92-658D-AC9D-5B18F261D547}"/>
              </a:ext>
            </a:extLst>
          </p:cNvPr>
          <p:cNvSpPr/>
          <p:nvPr/>
        </p:nvSpPr>
        <p:spPr>
          <a:xfrm>
            <a:off x="515938" y="3187699"/>
            <a:ext cx="11171237" cy="3085705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AAB6C217-6F47-EA74-2B96-C079FDC69F76}"/>
              </a:ext>
            </a:extLst>
          </p:cNvPr>
          <p:cNvSpPr/>
          <p:nvPr/>
        </p:nvSpPr>
        <p:spPr>
          <a:xfrm>
            <a:off x="691357" y="3334951"/>
            <a:ext cx="10820399" cy="2791200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6" name="图表 5">
            <a:extLst>
              <a:ext uri="{FF2B5EF4-FFF2-40B4-BE49-F238E27FC236}">
                <a16:creationId xmlns:a16="http://schemas.microsoft.com/office/drawing/2014/main" id="{BB741261-57F1-D6BA-9270-21166F5C32E9}"/>
              </a:ext>
            </a:extLst>
          </p:cNvPr>
          <p:cNvGraphicFramePr/>
          <p:nvPr/>
        </p:nvGraphicFramePr>
        <p:xfrm>
          <a:off x="1528167" y="3435151"/>
          <a:ext cx="3886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88483244-A9B5-0F3E-3F67-0B135730652B}"/>
              </a:ext>
            </a:extLst>
          </p:cNvPr>
          <p:cNvGraphicFramePr/>
          <p:nvPr/>
        </p:nvGraphicFramePr>
        <p:xfrm>
          <a:off x="6788745" y="3435151"/>
          <a:ext cx="3886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FE3750F6-6285-9E82-0EC9-48735B98768F}"/>
              </a:ext>
            </a:extLst>
          </p:cNvPr>
          <p:cNvSpPr txBox="1"/>
          <p:nvPr/>
        </p:nvSpPr>
        <p:spPr>
          <a:xfrm>
            <a:off x="1118860" y="1460501"/>
            <a:ext cx="2352407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各项目数据差异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56D0B328-1DAD-5594-EB28-F22DBC82F62F}"/>
              </a:ext>
            </a:extLst>
          </p:cNvPr>
          <p:cNvGrpSpPr/>
          <p:nvPr/>
        </p:nvGrpSpPr>
        <p:grpSpPr>
          <a:xfrm>
            <a:off x="828243" y="1415446"/>
            <a:ext cx="373405" cy="373405"/>
            <a:chOff x="725015" y="1402745"/>
            <a:chExt cx="373405" cy="373405"/>
          </a:xfrm>
        </p:grpSpPr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7081D82C-867D-4DD3-FB1A-CE28BB54FD8A}"/>
                </a:ext>
              </a:extLst>
            </p:cNvPr>
            <p:cNvSpPr/>
            <p:nvPr/>
          </p:nvSpPr>
          <p:spPr>
            <a:xfrm>
              <a:off x="725015" y="1402745"/>
              <a:ext cx="373405" cy="373405"/>
            </a:xfrm>
            <a:custGeom>
              <a:avLst/>
              <a:gdLst>
                <a:gd name="connsiteX0" fmla="*/ 0 w 373405"/>
                <a:gd name="connsiteY0" fmla="*/ 0 h 373405"/>
                <a:gd name="connsiteX1" fmla="*/ 0 w 373405"/>
                <a:gd name="connsiteY1" fmla="*/ 373406 h 373405"/>
                <a:gd name="connsiteX2" fmla="*/ 373406 w 373405"/>
                <a:gd name="connsiteY2" fmla="*/ 373406 h 3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405" h="373405">
                  <a:moveTo>
                    <a:pt x="0" y="0"/>
                  </a:moveTo>
                  <a:lnTo>
                    <a:pt x="0" y="373406"/>
                  </a:lnTo>
                  <a:lnTo>
                    <a:pt x="373406" y="373406"/>
                  </a:lnTo>
                </a:path>
              </a:pathLst>
            </a:custGeom>
            <a:noFill/>
            <a:ln w="30956" cap="rnd">
              <a:gradFill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A86D7B5B-3E8C-CF63-0034-945F24810AA9}"/>
                </a:ext>
              </a:extLst>
            </p:cNvPr>
            <p:cNvSpPr/>
            <p:nvPr/>
          </p:nvSpPr>
          <p:spPr>
            <a:xfrm>
              <a:off x="807994" y="1402745"/>
              <a:ext cx="290426" cy="290426"/>
            </a:xfrm>
            <a:custGeom>
              <a:avLst/>
              <a:gdLst>
                <a:gd name="connsiteX0" fmla="*/ 0 w 290426"/>
                <a:gd name="connsiteY0" fmla="*/ 290427 h 290426"/>
                <a:gd name="connsiteX1" fmla="*/ 82979 w 290426"/>
                <a:gd name="connsiteY1" fmla="*/ 124469 h 290426"/>
                <a:gd name="connsiteX2" fmla="*/ 186703 w 290426"/>
                <a:gd name="connsiteY2" fmla="*/ 217820 h 290426"/>
                <a:gd name="connsiteX3" fmla="*/ 290427 w 290426"/>
                <a:gd name="connsiteY3" fmla="*/ 0 h 290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0426" h="290426">
                  <a:moveTo>
                    <a:pt x="0" y="290427"/>
                  </a:moveTo>
                  <a:lnTo>
                    <a:pt x="82979" y="124469"/>
                  </a:lnTo>
                  <a:lnTo>
                    <a:pt x="186703" y="217820"/>
                  </a:lnTo>
                  <a:lnTo>
                    <a:pt x="290427" y="0"/>
                  </a:lnTo>
                </a:path>
              </a:pathLst>
            </a:custGeom>
            <a:noFill/>
            <a:ln w="30956" cap="rnd">
              <a:gradFill>
                <a:gsLst>
                  <a:gs pos="0">
                    <a:schemeClr val="accent1"/>
                  </a:gs>
                  <a:gs pos="100000">
                    <a:schemeClr val="accent4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7" name="矩形: 对角圆角 16">
            <a:extLst>
              <a:ext uri="{FF2B5EF4-FFF2-40B4-BE49-F238E27FC236}">
                <a16:creationId xmlns:a16="http://schemas.microsoft.com/office/drawing/2014/main" id="{86E64947-A0D8-E8AB-CE74-56F6877F23E4}"/>
              </a:ext>
            </a:extLst>
          </p:cNvPr>
          <p:cNvSpPr/>
          <p:nvPr/>
        </p:nvSpPr>
        <p:spPr>
          <a:xfrm>
            <a:off x="1282136" y="1771205"/>
            <a:ext cx="3233839" cy="49667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BF80F88-0ED7-DE0A-8B59-EE330EDBCD10}"/>
              </a:ext>
            </a:extLst>
          </p:cNvPr>
          <p:cNvSpPr txBox="1"/>
          <p:nvPr/>
        </p:nvSpPr>
        <p:spPr>
          <a:xfrm>
            <a:off x="1134631" y="1916792"/>
            <a:ext cx="10220724" cy="105913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71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796670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7D5A428B-FCCD-47A8-BF58-11C45DBA5F43}"/>
              </a:ext>
            </a:extLst>
          </p:cNvPr>
          <p:cNvSpPr/>
          <p:nvPr/>
        </p:nvSpPr>
        <p:spPr>
          <a:xfrm>
            <a:off x="515938" y="1511559"/>
            <a:ext cx="11171237" cy="4761846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gradFill flip="none" rotWithShape="1"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矩形: 对角圆角 4">
            <a:extLst>
              <a:ext uri="{FF2B5EF4-FFF2-40B4-BE49-F238E27FC236}">
                <a16:creationId xmlns:a16="http://schemas.microsoft.com/office/drawing/2014/main" id="{EB8D41C9-9F5A-6B28-D1EC-555C6923D966}"/>
              </a:ext>
            </a:extLst>
          </p:cNvPr>
          <p:cNvSpPr/>
          <p:nvPr/>
        </p:nvSpPr>
        <p:spPr>
          <a:xfrm>
            <a:off x="698500" y="1653663"/>
            <a:ext cx="10820399" cy="4477638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数据结论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592E71A5-F016-88EA-B9BA-B3E57B108051}"/>
              </a:ext>
            </a:extLst>
          </p:cNvPr>
          <p:cNvGraphicFramePr/>
          <p:nvPr>
            <p:custDataLst>
              <p:tags r:id="rId1"/>
            </p:custDataLst>
          </p:nvPr>
        </p:nvGraphicFramePr>
        <p:xfrm>
          <a:off x="1076133" y="2151947"/>
          <a:ext cx="5781868" cy="3481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3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5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5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700">
                <a:tc gridSpan="5"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  <a:buNone/>
                      </a:pPr>
                      <a:r>
                        <a:rPr lang="zh-CN" altLang="en-US" sz="1800" b="1">
                          <a:gradFill flip="none" rotWithShape="1">
                            <a:gsLst>
                              <a:gs pos="0">
                                <a:schemeClr val="accent4"/>
                              </a:gs>
                              <a:gs pos="83000">
                                <a:schemeClr val="accent1"/>
                              </a:gs>
                            </a:gsLst>
                            <a:lin ang="13500000" scaled="1"/>
                            <a:tileRect/>
                          </a:gradFill>
                          <a:latin typeface="+mj-ea"/>
                          <a:ea typeface="+mj-ea"/>
                          <a:cs typeface="黑体" panose="02010609060101010101" pitchFamily="49" charset="-122"/>
                        </a:rPr>
                        <a:t>各研究点任务完成率</a:t>
                      </a:r>
                      <a:endParaRPr lang="en-US" altLang="en-US" sz="1800" b="1" dirty="0">
                        <a:gradFill flip="none" rotWithShape="1">
                          <a:gsLst>
                            <a:gs pos="0">
                              <a:schemeClr val="accent4"/>
                            </a:gs>
                            <a:gs pos="83000">
                              <a:schemeClr val="accent1"/>
                            </a:gs>
                          </a:gsLst>
                          <a:lin ang="13500000" scaled="1"/>
                          <a:tileRect/>
                        </a:gradFill>
                        <a:latin typeface="+mj-ea"/>
                        <a:ea typeface="+mj-ea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cap="flat">
                      <a:noFill/>
                    </a:lnT>
                    <a:lnB w="12700" cap="flat" cmpd="sng">
                      <a:solidFill>
                        <a:srgbClr val="5B519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cap="flat">
                      <a:noFill/>
                    </a:lnT>
                    <a:lnB w="12700" cap="flat" cmpd="sng">
                      <a:solidFill>
                        <a:srgbClr val="5B519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cap="flat">
                      <a:noFill/>
                    </a:lnT>
                    <a:lnB w="12700" cap="flat" cmpd="sng">
                      <a:solidFill>
                        <a:srgbClr val="5B519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5B519F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>
                      <a:solidFill>
                        <a:srgbClr val="5B519F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4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项目</a:t>
                      </a:r>
                      <a:endParaRPr lang="en-US" altLang="en-US" sz="14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4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微软雅黑" panose="020B0503020204020204" pitchFamily="34" charset="-122"/>
                        </a:rPr>
                        <a:t>第一次</a:t>
                      </a:r>
                      <a:endParaRPr lang="en-US" altLang="en-US" sz="14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4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微软雅黑" panose="020B0503020204020204" pitchFamily="34" charset="-122"/>
                        </a:rPr>
                        <a:t>第二次</a:t>
                      </a:r>
                      <a:endParaRPr lang="en-US" altLang="en-US" sz="14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4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微软雅黑" panose="020B0503020204020204" pitchFamily="34" charset="-122"/>
                        </a:rPr>
                        <a:t>第三次</a:t>
                      </a:r>
                      <a:endParaRPr lang="en-US" altLang="en-US" sz="14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zh-CN" altLang="en-US" sz="1400" b="1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微软雅黑" panose="020B0503020204020204" pitchFamily="34" charset="-122"/>
                        </a:rPr>
                        <a:t>第四次</a:t>
                      </a:r>
                      <a:endParaRPr lang="en-US" altLang="en-US" sz="1400" b="1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noFill/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1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noFill/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2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7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3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51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4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59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5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研究点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仿宋" panose="02010609060101010101" charset="-122"/>
                        </a:rPr>
                        <a:t>7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仿宋" panose="02010609060101010101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√</a:t>
                      </a: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noFill/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noFill/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57829EC2-D00D-E51C-C53B-C5BF58596E1D}"/>
              </a:ext>
            </a:extLst>
          </p:cNvPr>
          <p:cNvSpPr txBox="1"/>
          <p:nvPr/>
        </p:nvSpPr>
        <p:spPr>
          <a:xfrm>
            <a:off x="7962161" y="2230017"/>
            <a:ext cx="2031325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0">
                      <a:schemeClr val="accent4"/>
                    </a:gs>
                    <a:gs pos="83000">
                      <a:schemeClr val="accent1"/>
                    </a:gs>
                  </a:gsLst>
                  <a:lin ang="135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这里输入标题内容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3838654E-D610-2CB8-6C93-E46C39C47064}"/>
              </a:ext>
            </a:extLst>
          </p:cNvPr>
          <p:cNvGrpSpPr/>
          <p:nvPr/>
        </p:nvGrpSpPr>
        <p:grpSpPr>
          <a:xfrm>
            <a:off x="7493468" y="2233605"/>
            <a:ext cx="373823" cy="373821"/>
            <a:chOff x="7704094" y="2233605"/>
            <a:chExt cx="373823" cy="373821"/>
          </a:xfrm>
        </p:grpSpPr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469BE5EF-A7F3-6BD5-2151-560DBBE25B15}"/>
                </a:ext>
              </a:extLst>
            </p:cNvPr>
            <p:cNvSpPr/>
            <p:nvPr/>
          </p:nvSpPr>
          <p:spPr>
            <a:xfrm>
              <a:off x="7834932" y="2233605"/>
              <a:ext cx="112147" cy="186324"/>
            </a:xfrm>
            <a:custGeom>
              <a:avLst/>
              <a:gdLst>
                <a:gd name="connsiteX0" fmla="*/ 0 w 112147"/>
                <a:gd name="connsiteY0" fmla="*/ 186325 h 186324"/>
                <a:gd name="connsiteX1" fmla="*/ 0 w 112147"/>
                <a:gd name="connsiteY1" fmla="*/ 56074 h 186324"/>
                <a:gd name="connsiteX2" fmla="*/ 56074 w 112147"/>
                <a:gd name="connsiteY2" fmla="*/ 0 h 186324"/>
                <a:gd name="connsiteX3" fmla="*/ 112147 w 112147"/>
                <a:gd name="connsiteY3" fmla="*/ 56074 h 186324"/>
                <a:gd name="connsiteX4" fmla="*/ 112147 w 112147"/>
                <a:gd name="connsiteY4" fmla="*/ 74818 h 186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47" h="186324">
                  <a:moveTo>
                    <a:pt x="0" y="186325"/>
                  </a:moveTo>
                  <a:lnTo>
                    <a:pt x="0" y="56074"/>
                  </a:lnTo>
                  <a:cubicBezTo>
                    <a:pt x="0" y="25105"/>
                    <a:pt x="25105" y="0"/>
                    <a:pt x="56074" y="0"/>
                  </a:cubicBezTo>
                  <a:cubicBezTo>
                    <a:pt x="87042" y="0"/>
                    <a:pt x="112147" y="25105"/>
                    <a:pt x="112147" y="56074"/>
                  </a:cubicBezTo>
                  <a:lnTo>
                    <a:pt x="112147" y="74818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CF3586E2-19B4-F22C-3849-D77CAA168B49}"/>
                </a:ext>
              </a:extLst>
            </p:cNvPr>
            <p:cNvSpPr/>
            <p:nvPr/>
          </p:nvSpPr>
          <p:spPr>
            <a:xfrm>
              <a:off x="7834932" y="2420548"/>
              <a:ext cx="112147" cy="186878"/>
            </a:xfrm>
            <a:custGeom>
              <a:avLst/>
              <a:gdLst>
                <a:gd name="connsiteX0" fmla="*/ 112147 w 112147"/>
                <a:gd name="connsiteY0" fmla="*/ 0 h 186878"/>
                <a:gd name="connsiteX1" fmla="*/ 112147 w 112147"/>
                <a:gd name="connsiteY1" fmla="*/ 130805 h 186878"/>
                <a:gd name="connsiteX2" fmla="*/ 56074 w 112147"/>
                <a:gd name="connsiteY2" fmla="*/ 186879 h 186878"/>
                <a:gd name="connsiteX3" fmla="*/ 0 w 112147"/>
                <a:gd name="connsiteY3" fmla="*/ 130805 h 186878"/>
                <a:gd name="connsiteX4" fmla="*/ 0 w 112147"/>
                <a:gd name="connsiteY4" fmla="*/ 111834 h 186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47" h="186878">
                  <a:moveTo>
                    <a:pt x="112147" y="0"/>
                  </a:moveTo>
                  <a:lnTo>
                    <a:pt x="112147" y="130805"/>
                  </a:lnTo>
                  <a:cubicBezTo>
                    <a:pt x="112147" y="161774"/>
                    <a:pt x="87042" y="186879"/>
                    <a:pt x="56074" y="186879"/>
                  </a:cubicBezTo>
                  <a:cubicBezTo>
                    <a:pt x="25105" y="186879"/>
                    <a:pt x="0" y="161774"/>
                    <a:pt x="0" y="130805"/>
                  </a:cubicBezTo>
                  <a:lnTo>
                    <a:pt x="0" y="111834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82847D3-F0B5-0FF8-B41A-A2A5781244B4}"/>
                </a:ext>
              </a:extLst>
            </p:cNvPr>
            <p:cNvSpPr/>
            <p:nvPr/>
          </p:nvSpPr>
          <p:spPr>
            <a:xfrm>
              <a:off x="7704094" y="2364443"/>
              <a:ext cx="186911" cy="112147"/>
            </a:xfrm>
            <a:custGeom>
              <a:avLst/>
              <a:gdLst>
                <a:gd name="connsiteX0" fmla="*/ 186912 w 186911"/>
                <a:gd name="connsiteY0" fmla="*/ 112147 h 112147"/>
                <a:gd name="connsiteX1" fmla="*/ 55925 w 186911"/>
                <a:gd name="connsiteY1" fmla="*/ 112147 h 112147"/>
                <a:gd name="connsiteX2" fmla="*/ 0 w 186911"/>
                <a:gd name="connsiteY2" fmla="*/ 56074 h 112147"/>
                <a:gd name="connsiteX3" fmla="*/ 55925 w 186911"/>
                <a:gd name="connsiteY3" fmla="*/ 0 h 112147"/>
                <a:gd name="connsiteX4" fmla="*/ 74658 w 186911"/>
                <a:gd name="connsiteY4" fmla="*/ 0 h 11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1" h="112147">
                  <a:moveTo>
                    <a:pt x="186912" y="112147"/>
                  </a:moveTo>
                  <a:lnTo>
                    <a:pt x="55925" y="112147"/>
                  </a:lnTo>
                  <a:cubicBezTo>
                    <a:pt x="25039" y="112147"/>
                    <a:pt x="0" y="87042"/>
                    <a:pt x="0" y="56074"/>
                  </a:cubicBezTo>
                  <a:cubicBezTo>
                    <a:pt x="0" y="25105"/>
                    <a:pt x="25039" y="0"/>
                    <a:pt x="55925" y="0"/>
                  </a:cubicBezTo>
                  <a:lnTo>
                    <a:pt x="74658" y="0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1398D410-F6F1-229D-6B71-E483A1A079B8}"/>
                </a:ext>
              </a:extLst>
            </p:cNvPr>
            <p:cNvSpPr/>
            <p:nvPr/>
          </p:nvSpPr>
          <p:spPr>
            <a:xfrm>
              <a:off x="7891006" y="2364443"/>
              <a:ext cx="186911" cy="112147"/>
            </a:xfrm>
            <a:custGeom>
              <a:avLst/>
              <a:gdLst>
                <a:gd name="connsiteX0" fmla="*/ 0 w 186911"/>
                <a:gd name="connsiteY0" fmla="*/ 0 h 112147"/>
                <a:gd name="connsiteX1" fmla="*/ 130734 w 186911"/>
                <a:gd name="connsiteY1" fmla="*/ 0 h 112147"/>
                <a:gd name="connsiteX2" fmla="*/ 186912 w 186911"/>
                <a:gd name="connsiteY2" fmla="*/ 56074 h 112147"/>
                <a:gd name="connsiteX3" fmla="*/ 130734 w 186911"/>
                <a:gd name="connsiteY3" fmla="*/ 112147 h 112147"/>
                <a:gd name="connsiteX4" fmla="*/ 112767 w 186911"/>
                <a:gd name="connsiteY4" fmla="*/ 112147 h 11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1" h="112147">
                  <a:moveTo>
                    <a:pt x="0" y="0"/>
                  </a:moveTo>
                  <a:lnTo>
                    <a:pt x="130734" y="0"/>
                  </a:lnTo>
                  <a:cubicBezTo>
                    <a:pt x="161760" y="0"/>
                    <a:pt x="186912" y="25105"/>
                    <a:pt x="186912" y="56074"/>
                  </a:cubicBezTo>
                  <a:cubicBezTo>
                    <a:pt x="186912" y="87042"/>
                    <a:pt x="161760" y="112147"/>
                    <a:pt x="130734" y="112147"/>
                  </a:cubicBezTo>
                  <a:lnTo>
                    <a:pt x="112767" y="112147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矩形: 对角圆角 15">
            <a:extLst>
              <a:ext uri="{FF2B5EF4-FFF2-40B4-BE49-F238E27FC236}">
                <a16:creationId xmlns:a16="http://schemas.microsoft.com/office/drawing/2014/main" id="{5F3BB7B0-5103-4EEF-5CA6-04F9CA721353}"/>
              </a:ext>
            </a:extLst>
          </p:cNvPr>
          <p:cNvSpPr/>
          <p:nvPr/>
        </p:nvSpPr>
        <p:spPr>
          <a:xfrm>
            <a:off x="7649592" y="2536315"/>
            <a:ext cx="3233839" cy="49667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0E5BD1C-1DD3-8200-B392-84C409066FAA}"/>
              </a:ext>
            </a:extLst>
          </p:cNvPr>
          <p:cNvSpPr txBox="1"/>
          <p:nvPr/>
        </p:nvSpPr>
        <p:spPr>
          <a:xfrm flipH="1">
            <a:off x="7962161" y="2809138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8AA31E0-F393-988B-AF89-50EA9DDCBD69}"/>
              </a:ext>
            </a:extLst>
          </p:cNvPr>
          <p:cNvSpPr txBox="1"/>
          <p:nvPr/>
        </p:nvSpPr>
        <p:spPr>
          <a:xfrm flipH="1">
            <a:off x="7962161" y="3328250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E7ADBD7-4668-C628-EACE-586A26FD3E2A}"/>
              </a:ext>
            </a:extLst>
          </p:cNvPr>
          <p:cNvSpPr txBox="1"/>
          <p:nvPr/>
        </p:nvSpPr>
        <p:spPr>
          <a:xfrm flipH="1">
            <a:off x="7962161" y="3847362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9B58A11-3702-FD2A-E930-FE47A881D71B}"/>
              </a:ext>
            </a:extLst>
          </p:cNvPr>
          <p:cNvSpPr txBox="1"/>
          <p:nvPr/>
        </p:nvSpPr>
        <p:spPr>
          <a:xfrm flipH="1">
            <a:off x="7962161" y="4366474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D999723-91E2-259D-EE81-DD95B396B961}"/>
              </a:ext>
            </a:extLst>
          </p:cNvPr>
          <p:cNvSpPr txBox="1"/>
          <p:nvPr/>
        </p:nvSpPr>
        <p:spPr>
          <a:xfrm flipH="1">
            <a:off x="7962161" y="4885588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</p:spTree>
    <p:extLst>
      <p:ext uri="{BB962C8B-B14F-4D97-AF65-F5344CB8AC3E}">
        <p14:creationId xmlns:p14="http://schemas.microsoft.com/office/powerpoint/2010/main" val="1675564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数据结论</a:t>
            </a:r>
          </a:p>
        </p:txBody>
      </p:sp>
      <p:sp>
        <p:nvSpPr>
          <p:cNvPr id="2" name="弧形 1">
            <a:extLst>
              <a:ext uri="{FF2B5EF4-FFF2-40B4-BE49-F238E27FC236}">
                <a16:creationId xmlns:a16="http://schemas.microsoft.com/office/drawing/2014/main" id="{BFEB2B38-BF87-5304-8B0B-49C1C5278B33}"/>
              </a:ext>
            </a:extLst>
          </p:cNvPr>
          <p:cNvSpPr/>
          <p:nvPr/>
        </p:nvSpPr>
        <p:spPr>
          <a:xfrm>
            <a:off x="993664" y="2124075"/>
            <a:ext cx="1638300" cy="1638300"/>
          </a:xfrm>
          <a:prstGeom prst="arc">
            <a:avLst>
              <a:gd name="adj1" fmla="val 64855"/>
              <a:gd name="adj2" fmla="val 0"/>
            </a:avLst>
          </a:prstGeom>
          <a:ln w="38100">
            <a:solidFill>
              <a:schemeClr val="accent1"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弧形 3">
            <a:extLst>
              <a:ext uri="{FF2B5EF4-FFF2-40B4-BE49-F238E27FC236}">
                <a16:creationId xmlns:a16="http://schemas.microsoft.com/office/drawing/2014/main" id="{DB5D0178-63EE-D751-5FDA-410258519F86}"/>
              </a:ext>
            </a:extLst>
          </p:cNvPr>
          <p:cNvSpPr/>
          <p:nvPr/>
        </p:nvSpPr>
        <p:spPr>
          <a:xfrm>
            <a:off x="993664" y="2124075"/>
            <a:ext cx="1638300" cy="1638300"/>
          </a:xfrm>
          <a:prstGeom prst="arc">
            <a:avLst>
              <a:gd name="adj1" fmla="val 16315048"/>
              <a:gd name="adj2" fmla="val 10060980"/>
            </a:avLst>
          </a:prstGeom>
          <a:ln w="1301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B10525EA-A229-68D9-0524-DAD2DB928B57}"/>
              </a:ext>
            </a:extLst>
          </p:cNvPr>
          <p:cNvSpPr txBox="1"/>
          <p:nvPr/>
        </p:nvSpPr>
        <p:spPr>
          <a:xfrm>
            <a:off x="1258816" y="2620060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70%</a:t>
            </a:r>
            <a:endParaRPr kumimoji="0" lang="zh-CN" altLang="en-US" sz="3600" b="1" i="0" u="none" strike="noStrike" kern="100" cap="none" spc="0" normalizeH="0" baseline="0" noProof="0">
              <a:ln>
                <a:noFill/>
              </a:ln>
              <a:gradFill>
                <a:gsLst>
                  <a:gs pos="58000">
                    <a:schemeClr val="accent4"/>
                  </a:gs>
                  <a:gs pos="100000">
                    <a:schemeClr val="accent5"/>
                  </a:gs>
                  <a:gs pos="28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BE22D75-E837-457D-C08A-6E880AE15C68}"/>
              </a:ext>
            </a:extLst>
          </p:cNvPr>
          <p:cNvSpPr txBox="1"/>
          <p:nvPr/>
        </p:nvSpPr>
        <p:spPr>
          <a:xfrm>
            <a:off x="993664" y="3962400"/>
            <a:ext cx="163830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研究内容一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EB8421E-DFA4-CD20-5B98-A919C0AA513B}"/>
              </a:ext>
            </a:extLst>
          </p:cNvPr>
          <p:cNvSpPr txBox="1"/>
          <p:nvPr/>
        </p:nvSpPr>
        <p:spPr>
          <a:xfrm>
            <a:off x="565001" y="4419073"/>
            <a:ext cx="2495626" cy="102919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D542837-AC37-E18B-A6D0-CA0C4ABAE828}"/>
              </a:ext>
            </a:extLst>
          </p:cNvPr>
          <p:cNvCxnSpPr>
            <a:cxnSpLocks/>
          </p:cNvCxnSpPr>
          <p:nvPr/>
        </p:nvCxnSpPr>
        <p:spPr>
          <a:xfrm>
            <a:off x="1546114" y="4350782"/>
            <a:ext cx="533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弧形 16">
            <a:extLst>
              <a:ext uri="{FF2B5EF4-FFF2-40B4-BE49-F238E27FC236}">
                <a16:creationId xmlns:a16="http://schemas.microsoft.com/office/drawing/2014/main" id="{77836AAC-AE09-D501-8868-EDAAD26C2370}"/>
              </a:ext>
            </a:extLst>
          </p:cNvPr>
          <p:cNvSpPr/>
          <p:nvPr/>
        </p:nvSpPr>
        <p:spPr>
          <a:xfrm>
            <a:off x="3849121" y="2124075"/>
            <a:ext cx="1638300" cy="1638300"/>
          </a:xfrm>
          <a:prstGeom prst="arc">
            <a:avLst>
              <a:gd name="adj1" fmla="val 64855"/>
              <a:gd name="adj2" fmla="val 0"/>
            </a:avLst>
          </a:prstGeom>
          <a:ln w="38100">
            <a:solidFill>
              <a:schemeClr val="accent1"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弧形 17">
            <a:extLst>
              <a:ext uri="{FF2B5EF4-FFF2-40B4-BE49-F238E27FC236}">
                <a16:creationId xmlns:a16="http://schemas.microsoft.com/office/drawing/2014/main" id="{D9472CE7-8B40-BFCC-22A9-9A648BCA0D95}"/>
              </a:ext>
            </a:extLst>
          </p:cNvPr>
          <p:cNvSpPr/>
          <p:nvPr/>
        </p:nvSpPr>
        <p:spPr>
          <a:xfrm>
            <a:off x="3849121" y="2124075"/>
            <a:ext cx="1638300" cy="1638300"/>
          </a:xfrm>
          <a:prstGeom prst="arc">
            <a:avLst>
              <a:gd name="adj1" fmla="val 16315048"/>
              <a:gd name="adj2" fmla="val 3142909"/>
            </a:avLst>
          </a:prstGeom>
          <a:ln w="1301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06263F7-882F-B355-287A-2C4AB70A29EC}"/>
              </a:ext>
            </a:extLst>
          </p:cNvPr>
          <p:cNvSpPr txBox="1"/>
          <p:nvPr/>
        </p:nvSpPr>
        <p:spPr>
          <a:xfrm>
            <a:off x="4114274" y="2620060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40%</a:t>
            </a:r>
            <a:endParaRPr kumimoji="0" lang="zh-CN" altLang="en-US" sz="3600" b="1" i="0" u="none" strike="noStrike" kern="100" cap="none" spc="0" normalizeH="0" baseline="0" noProof="0">
              <a:ln>
                <a:noFill/>
              </a:ln>
              <a:gradFill>
                <a:gsLst>
                  <a:gs pos="58000">
                    <a:schemeClr val="accent4"/>
                  </a:gs>
                  <a:gs pos="100000">
                    <a:schemeClr val="accent5"/>
                  </a:gs>
                  <a:gs pos="28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31B9B32-E5AE-041F-E5C1-82D99631C100}"/>
              </a:ext>
            </a:extLst>
          </p:cNvPr>
          <p:cNvSpPr txBox="1"/>
          <p:nvPr/>
        </p:nvSpPr>
        <p:spPr>
          <a:xfrm>
            <a:off x="3849121" y="3962400"/>
            <a:ext cx="163830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研究内容二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D8BB1E6-8511-7C7E-14DF-02746A318655}"/>
              </a:ext>
            </a:extLst>
          </p:cNvPr>
          <p:cNvSpPr txBox="1"/>
          <p:nvPr/>
        </p:nvSpPr>
        <p:spPr>
          <a:xfrm>
            <a:off x="3420458" y="4419073"/>
            <a:ext cx="2495626" cy="102919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F3D8E3B2-6CCF-EB31-2081-ACFA8988B1AE}"/>
              </a:ext>
            </a:extLst>
          </p:cNvPr>
          <p:cNvCxnSpPr>
            <a:cxnSpLocks/>
          </p:cNvCxnSpPr>
          <p:nvPr/>
        </p:nvCxnSpPr>
        <p:spPr>
          <a:xfrm>
            <a:off x="4401571" y="4350782"/>
            <a:ext cx="533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弧形 24">
            <a:extLst>
              <a:ext uri="{FF2B5EF4-FFF2-40B4-BE49-F238E27FC236}">
                <a16:creationId xmlns:a16="http://schemas.microsoft.com/office/drawing/2014/main" id="{AD55B88B-E3A0-BBFA-98E0-C8C29C5B9ED6}"/>
              </a:ext>
            </a:extLst>
          </p:cNvPr>
          <p:cNvSpPr/>
          <p:nvPr/>
        </p:nvSpPr>
        <p:spPr>
          <a:xfrm>
            <a:off x="6704578" y="2124075"/>
            <a:ext cx="1638300" cy="1638300"/>
          </a:xfrm>
          <a:prstGeom prst="arc">
            <a:avLst>
              <a:gd name="adj1" fmla="val 64855"/>
              <a:gd name="adj2" fmla="val 0"/>
            </a:avLst>
          </a:prstGeom>
          <a:ln w="38100">
            <a:solidFill>
              <a:schemeClr val="accent1"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弧形 25">
            <a:extLst>
              <a:ext uri="{FF2B5EF4-FFF2-40B4-BE49-F238E27FC236}">
                <a16:creationId xmlns:a16="http://schemas.microsoft.com/office/drawing/2014/main" id="{7ADF8431-EAD5-4BFE-E3EC-980417629CB0}"/>
              </a:ext>
            </a:extLst>
          </p:cNvPr>
          <p:cNvSpPr/>
          <p:nvPr/>
        </p:nvSpPr>
        <p:spPr>
          <a:xfrm>
            <a:off x="6704578" y="2124075"/>
            <a:ext cx="1638300" cy="1638300"/>
          </a:xfrm>
          <a:prstGeom prst="arc">
            <a:avLst>
              <a:gd name="adj1" fmla="val 16315048"/>
              <a:gd name="adj2" fmla="val 6283987"/>
            </a:avLst>
          </a:prstGeom>
          <a:ln w="1301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6223E04C-92B2-768A-C036-6E23AD9C3915}"/>
              </a:ext>
            </a:extLst>
          </p:cNvPr>
          <p:cNvSpPr txBox="1"/>
          <p:nvPr/>
        </p:nvSpPr>
        <p:spPr>
          <a:xfrm>
            <a:off x="6969731" y="2620060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56%</a:t>
            </a:r>
            <a:endParaRPr kumimoji="0" lang="zh-CN" altLang="en-US" sz="3600" b="1" i="0" u="none" strike="noStrike" kern="100" cap="none" spc="0" normalizeH="0" baseline="0" noProof="0">
              <a:ln>
                <a:noFill/>
              </a:ln>
              <a:gradFill>
                <a:gsLst>
                  <a:gs pos="58000">
                    <a:schemeClr val="accent4"/>
                  </a:gs>
                  <a:gs pos="100000">
                    <a:schemeClr val="accent5"/>
                  </a:gs>
                  <a:gs pos="28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00020D4-4F2F-3D28-9BCD-0CAC0DEF13A6}"/>
              </a:ext>
            </a:extLst>
          </p:cNvPr>
          <p:cNvSpPr txBox="1"/>
          <p:nvPr/>
        </p:nvSpPr>
        <p:spPr>
          <a:xfrm>
            <a:off x="6704578" y="3962400"/>
            <a:ext cx="163830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研究内容三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979199-E142-0055-8584-989125276E4E}"/>
              </a:ext>
            </a:extLst>
          </p:cNvPr>
          <p:cNvSpPr txBox="1"/>
          <p:nvPr/>
        </p:nvSpPr>
        <p:spPr>
          <a:xfrm>
            <a:off x="6275915" y="4419073"/>
            <a:ext cx="2495626" cy="102919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DD9736C3-CD53-9692-C67A-3733D4501FC1}"/>
              </a:ext>
            </a:extLst>
          </p:cNvPr>
          <p:cNvCxnSpPr>
            <a:cxnSpLocks/>
          </p:cNvCxnSpPr>
          <p:nvPr/>
        </p:nvCxnSpPr>
        <p:spPr>
          <a:xfrm>
            <a:off x="7257028" y="4350782"/>
            <a:ext cx="533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弧形 32">
            <a:extLst>
              <a:ext uri="{FF2B5EF4-FFF2-40B4-BE49-F238E27FC236}">
                <a16:creationId xmlns:a16="http://schemas.microsoft.com/office/drawing/2014/main" id="{0880B934-2062-9D4E-7656-B6F690034549}"/>
              </a:ext>
            </a:extLst>
          </p:cNvPr>
          <p:cNvSpPr/>
          <p:nvPr/>
        </p:nvSpPr>
        <p:spPr>
          <a:xfrm>
            <a:off x="9560036" y="2124075"/>
            <a:ext cx="1638300" cy="1638300"/>
          </a:xfrm>
          <a:prstGeom prst="arc">
            <a:avLst>
              <a:gd name="adj1" fmla="val 64855"/>
              <a:gd name="adj2" fmla="val 0"/>
            </a:avLst>
          </a:prstGeom>
          <a:ln w="38100">
            <a:solidFill>
              <a:schemeClr val="accent1">
                <a:alpha val="23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4" name="弧形 33">
            <a:extLst>
              <a:ext uri="{FF2B5EF4-FFF2-40B4-BE49-F238E27FC236}">
                <a16:creationId xmlns:a16="http://schemas.microsoft.com/office/drawing/2014/main" id="{0238E25F-F95C-CB70-8BFA-D8F090AB570B}"/>
              </a:ext>
            </a:extLst>
          </p:cNvPr>
          <p:cNvSpPr/>
          <p:nvPr/>
        </p:nvSpPr>
        <p:spPr>
          <a:xfrm>
            <a:off x="9560036" y="2124075"/>
            <a:ext cx="1638300" cy="1638300"/>
          </a:xfrm>
          <a:prstGeom prst="arc">
            <a:avLst>
              <a:gd name="adj1" fmla="val 16315048"/>
              <a:gd name="adj2" fmla="val 7522620"/>
            </a:avLst>
          </a:prstGeom>
          <a:ln w="1301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8F86B57C-8337-FDB2-5CA4-DC7C78B3D9B2}"/>
              </a:ext>
            </a:extLst>
          </p:cNvPr>
          <p:cNvSpPr txBox="1"/>
          <p:nvPr/>
        </p:nvSpPr>
        <p:spPr>
          <a:xfrm>
            <a:off x="9825189" y="2620060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65%</a:t>
            </a:r>
            <a:endParaRPr kumimoji="0" lang="zh-CN" altLang="en-US" sz="3600" b="1" i="0" u="none" strike="noStrike" kern="100" cap="none" spc="0" normalizeH="0" baseline="0" noProof="0">
              <a:ln>
                <a:noFill/>
              </a:ln>
              <a:gradFill>
                <a:gsLst>
                  <a:gs pos="58000">
                    <a:schemeClr val="accent4"/>
                  </a:gs>
                  <a:gs pos="100000">
                    <a:schemeClr val="accent5"/>
                  </a:gs>
                  <a:gs pos="28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23776B4-B36E-F9A1-C5A7-4C519E458F20}"/>
              </a:ext>
            </a:extLst>
          </p:cNvPr>
          <p:cNvSpPr txBox="1"/>
          <p:nvPr/>
        </p:nvSpPr>
        <p:spPr>
          <a:xfrm>
            <a:off x="9560036" y="3962400"/>
            <a:ext cx="163830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研究内容四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6FC551BD-A740-5529-0F7F-A007CD077C5E}"/>
              </a:ext>
            </a:extLst>
          </p:cNvPr>
          <p:cNvSpPr txBox="1"/>
          <p:nvPr/>
        </p:nvSpPr>
        <p:spPr>
          <a:xfrm>
            <a:off x="9131373" y="4419073"/>
            <a:ext cx="2495626" cy="102919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4D99662B-8926-7D53-39EA-F043FC278149}"/>
              </a:ext>
            </a:extLst>
          </p:cNvPr>
          <p:cNvCxnSpPr>
            <a:cxnSpLocks/>
          </p:cNvCxnSpPr>
          <p:nvPr/>
        </p:nvCxnSpPr>
        <p:spPr>
          <a:xfrm>
            <a:off x="10112486" y="4350782"/>
            <a:ext cx="5334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201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B3D5C9A-BFCA-F122-7784-CDA2CE168147}"/>
              </a:ext>
            </a:extLst>
          </p:cNvPr>
          <p:cNvSpPr txBox="1"/>
          <p:nvPr/>
        </p:nvSpPr>
        <p:spPr>
          <a:xfrm>
            <a:off x="769257" y="2228632"/>
            <a:ext cx="2554516" cy="2134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04</a:t>
            </a:r>
            <a:endParaRPr kumimoji="0" lang="zh-CN" altLang="en-US" sz="138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3A6B48-9F3D-5FA6-ED78-6A273A8BBDB9}"/>
              </a:ext>
            </a:extLst>
          </p:cNvPr>
          <p:cNvSpPr txBox="1"/>
          <p:nvPr/>
        </p:nvSpPr>
        <p:spPr>
          <a:xfrm>
            <a:off x="4108451" y="2741650"/>
            <a:ext cx="4965697" cy="110799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成果总结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738464-3302-AE09-C8AA-ACEA55CFF833}"/>
              </a:ext>
            </a:extLst>
          </p:cNvPr>
          <p:cNvSpPr txBox="1"/>
          <p:nvPr/>
        </p:nvSpPr>
        <p:spPr>
          <a:xfrm>
            <a:off x="4093030" y="3638045"/>
            <a:ext cx="4965697" cy="64633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3600" b="0" i="0" u="none" strike="noStrike" kern="100" cap="none" spc="0" normalizeH="0" baseline="0" noProof="0">
                <a:ln>
                  <a:noFill/>
                </a:ln>
                <a:solidFill>
                  <a:srgbClr val="FFFFFF">
                    <a:alpha val="42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006825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成果总结</a:t>
            </a:r>
          </a:p>
        </p:txBody>
      </p: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60083EB6-C292-4AEC-A4DB-581CBADCABCF}"/>
              </a:ext>
            </a:extLst>
          </p:cNvPr>
          <p:cNvSpPr/>
          <p:nvPr/>
        </p:nvSpPr>
        <p:spPr>
          <a:xfrm>
            <a:off x="639763" y="1975083"/>
            <a:ext cx="3156743" cy="4061936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solidFill>
              <a:schemeClr val="accent5"/>
            </a:soli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矩形: 对角圆角 2">
            <a:extLst>
              <a:ext uri="{FF2B5EF4-FFF2-40B4-BE49-F238E27FC236}">
                <a16:creationId xmlns:a16="http://schemas.microsoft.com/office/drawing/2014/main" id="{E313DA39-8FD6-20F4-E0B7-3F6B44BAA7F1}"/>
              </a:ext>
            </a:extLst>
          </p:cNvPr>
          <p:cNvSpPr/>
          <p:nvPr/>
        </p:nvSpPr>
        <p:spPr>
          <a:xfrm>
            <a:off x="515938" y="2057400"/>
            <a:ext cx="3156743" cy="3897301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3E5F075-8715-C5F9-7B9B-F4B880E767FE}"/>
              </a:ext>
            </a:extLst>
          </p:cNvPr>
          <p:cNvSpPr txBox="1"/>
          <p:nvPr/>
        </p:nvSpPr>
        <p:spPr>
          <a:xfrm>
            <a:off x="1000724" y="2657666"/>
            <a:ext cx="2031325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0">
                      <a:schemeClr val="accent4"/>
                    </a:gs>
                    <a:gs pos="83000">
                      <a:schemeClr val="accent1"/>
                    </a:gs>
                  </a:gsLst>
                  <a:lin ang="135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这里输入标题内容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D1326D0E-0851-BCF3-48D1-6BA6C29C3081}"/>
              </a:ext>
            </a:extLst>
          </p:cNvPr>
          <p:cNvGrpSpPr/>
          <p:nvPr/>
        </p:nvGrpSpPr>
        <p:grpSpPr>
          <a:xfrm>
            <a:off x="633914" y="2644628"/>
            <a:ext cx="373823" cy="373821"/>
            <a:chOff x="7704094" y="2233605"/>
            <a:chExt cx="373823" cy="373821"/>
          </a:xfrm>
        </p:grpSpPr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DC382BDF-4551-13C3-F839-065B59D23DB0}"/>
                </a:ext>
              </a:extLst>
            </p:cNvPr>
            <p:cNvSpPr/>
            <p:nvPr/>
          </p:nvSpPr>
          <p:spPr>
            <a:xfrm>
              <a:off x="7834932" y="2233605"/>
              <a:ext cx="112147" cy="186324"/>
            </a:xfrm>
            <a:custGeom>
              <a:avLst/>
              <a:gdLst>
                <a:gd name="connsiteX0" fmla="*/ 0 w 112147"/>
                <a:gd name="connsiteY0" fmla="*/ 186325 h 186324"/>
                <a:gd name="connsiteX1" fmla="*/ 0 w 112147"/>
                <a:gd name="connsiteY1" fmla="*/ 56074 h 186324"/>
                <a:gd name="connsiteX2" fmla="*/ 56074 w 112147"/>
                <a:gd name="connsiteY2" fmla="*/ 0 h 186324"/>
                <a:gd name="connsiteX3" fmla="*/ 112147 w 112147"/>
                <a:gd name="connsiteY3" fmla="*/ 56074 h 186324"/>
                <a:gd name="connsiteX4" fmla="*/ 112147 w 112147"/>
                <a:gd name="connsiteY4" fmla="*/ 74818 h 186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47" h="186324">
                  <a:moveTo>
                    <a:pt x="0" y="186325"/>
                  </a:moveTo>
                  <a:lnTo>
                    <a:pt x="0" y="56074"/>
                  </a:lnTo>
                  <a:cubicBezTo>
                    <a:pt x="0" y="25105"/>
                    <a:pt x="25105" y="0"/>
                    <a:pt x="56074" y="0"/>
                  </a:cubicBezTo>
                  <a:cubicBezTo>
                    <a:pt x="87042" y="0"/>
                    <a:pt x="112147" y="25105"/>
                    <a:pt x="112147" y="56074"/>
                  </a:cubicBezTo>
                  <a:lnTo>
                    <a:pt x="112147" y="74818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72F35AE9-9B09-42FA-065E-56CF0FC73A43}"/>
                </a:ext>
              </a:extLst>
            </p:cNvPr>
            <p:cNvSpPr/>
            <p:nvPr/>
          </p:nvSpPr>
          <p:spPr>
            <a:xfrm>
              <a:off x="7834932" y="2420548"/>
              <a:ext cx="112147" cy="186878"/>
            </a:xfrm>
            <a:custGeom>
              <a:avLst/>
              <a:gdLst>
                <a:gd name="connsiteX0" fmla="*/ 112147 w 112147"/>
                <a:gd name="connsiteY0" fmla="*/ 0 h 186878"/>
                <a:gd name="connsiteX1" fmla="*/ 112147 w 112147"/>
                <a:gd name="connsiteY1" fmla="*/ 130805 h 186878"/>
                <a:gd name="connsiteX2" fmla="*/ 56074 w 112147"/>
                <a:gd name="connsiteY2" fmla="*/ 186879 h 186878"/>
                <a:gd name="connsiteX3" fmla="*/ 0 w 112147"/>
                <a:gd name="connsiteY3" fmla="*/ 130805 h 186878"/>
                <a:gd name="connsiteX4" fmla="*/ 0 w 112147"/>
                <a:gd name="connsiteY4" fmla="*/ 111834 h 186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147" h="186878">
                  <a:moveTo>
                    <a:pt x="112147" y="0"/>
                  </a:moveTo>
                  <a:lnTo>
                    <a:pt x="112147" y="130805"/>
                  </a:lnTo>
                  <a:cubicBezTo>
                    <a:pt x="112147" y="161774"/>
                    <a:pt x="87042" y="186879"/>
                    <a:pt x="56074" y="186879"/>
                  </a:cubicBezTo>
                  <a:cubicBezTo>
                    <a:pt x="25105" y="186879"/>
                    <a:pt x="0" y="161774"/>
                    <a:pt x="0" y="130805"/>
                  </a:cubicBezTo>
                  <a:lnTo>
                    <a:pt x="0" y="111834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094C6A28-E8EE-C25D-E383-33E2377D2D46}"/>
                </a:ext>
              </a:extLst>
            </p:cNvPr>
            <p:cNvSpPr/>
            <p:nvPr/>
          </p:nvSpPr>
          <p:spPr>
            <a:xfrm>
              <a:off x="7704094" y="2364443"/>
              <a:ext cx="186911" cy="112147"/>
            </a:xfrm>
            <a:custGeom>
              <a:avLst/>
              <a:gdLst>
                <a:gd name="connsiteX0" fmla="*/ 186912 w 186911"/>
                <a:gd name="connsiteY0" fmla="*/ 112147 h 112147"/>
                <a:gd name="connsiteX1" fmla="*/ 55925 w 186911"/>
                <a:gd name="connsiteY1" fmla="*/ 112147 h 112147"/>
                <a:gd name="connsiteX2" fmla="*/ 0 w 186911"/>
                <a:gd name="connsiteY2" fmla="*/ 56074 h 112147"/>
                <a:gd name="connsiteX3" fmla="*/ 55925 w 186911"/>
                <a:gd name="connsiteY3" fmla="*/ 0 h 112147"/>
                <a:gd name="connsiteX4" fmla="*/ 74658 w 186911"/>
                <a:gd name="connsiteY4" fmla="*/ 0 h 11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1" h="112147">
                  <a:moveTo>
                    <a:pt x="186912" y="112147"/>
                  </a:moveTo>
                  <a:lnTo>
                    <a:pt x="55925" y="112147"/>
                  </a:lnTo>
                  <a:cubicBezTo>
                    <a:pt x="25039" y="112147"/>
                    <a:pt x="0" y="87042"/>
                    <a:pt x="0" y="56074"/>
                  </a:cubicBezTo>
                  <a:cubicBezTo>
                    <a:pt x="0" y="25105"/>
                    <a:pt x="25039" y="0"/>
                    <a:pt x="55925" y="0"/>
                  </a:cubicBezTo>
                  <a:lnTo>
                    <a:pt x="74658" y="0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D0114E96-BE01-040A-1D8D-6BEBDB3C512E}"/>
                </a:ext>
              </a:extLst>
            </p:cNvPr>
            <p:cNvSpPr/>
            <p:nvPr/>
          </p:nvSpPr>
          <p:spPr>
            <a:xfrm>
              <a:off x="7891006" y="2364443"/>
              <a:ext cx="186911" cy="112147"/>
            </a:xfrm>
            <a:custGeom>
              <a:avLst/>
              <a:gdLst>
                <a:gd name="connsiteX0" fmla="*/ 0 w 186911"/>
                <a:gd name="connsiteY0" fmla="*/ 0 h 112147"/>
                <a:gd name="connsiteX1" fmla="*/ 130734 w 186911"/>
                <a:gd name="connsiteY1" fmla="*/ 0 h 112147"/>
                <a:gd name="connsiteX2" fmla="*/ 186912 w 186911"/>
                <a:gd name="connsiteY2" fmla="*/ 56074 h 112147"/>
                <a:gd name="connsiteX3" fmla="*/ 130734 w 186911"/>
                <a:gd name="connsiteY3" fmla="*/ 112147 h 112147"/>
                <a:gd name="connsiteX4" fmla="*/ 112767 w 186911"/>
                <a:gd name="connsiteY4" fmla="*/ 112147 h 112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911" h="112147">
                  <a:moveTo>
                    <a:pt x="0" y="0"/>
                  </a:moveTo>
                  <a:lnTo>
                    <a:pt x="130734" y="0"/>
                  </a:lnTo>
                  <a:cubicBezTo>
                    <a:pt x="161760" y="0"/>
                    <a:pt x="186912" y="25105"/>
                    <a:pt x="186912" y="56074"/>
                  </a:cubicBezTo>
                  <a:cubicBezTo>
                    <a:pt x="186912" y="87042"/>
                    <a:pt x="161760" y="112147"/>
                    <a:pt x="130734" y="112147"/>
                  </a:cubicBezTo>
                  <a:lnTo>
                    <a:pt x="112767" y="112147"/>
                  </a:lnTo>
                </a:path>
              </a:pathLst>
            </a:custGeom>
            <a:noFill/>
            <a:ln w="27980" cap="rnd">
              <a:gradFill flip="none" rotWithShape="1"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13500000" scaled="1"/>
                <a:tileRect/>
              </a:gra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55C960B1-62C1-7552-C413-EA78E7855A72}"/>
              </a:ext>
            </a:extLst>
          </p:cNvPr>
          <p:cNvSpPr txBox="1"/>
          <p:nvPr/>
        </p:nvSpPr>
        <p:spPr>
          <a:xfrm>
            <a:off x="1000724" y="3149287"/>
            <a:ext cx="2515958" cy="258570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71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6376427-BFF1-2E79-EB82-C75D3F3E542F}"/>
              </a:ext>
            </a:extLst>
          </p:cNvPr>
          <p:cNvSpPr txBox="1"/>
          <p:nvPr/>
        </p:nvSpPr>
        <p:spPr>
          <a:xfrm>
            <a:off x="4350173" y="2140986"/>
            <a:ext cx="7325889" cy="70134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AA0752B1-91F0-9039-6946-C3FF258D6D21}"/>
              </a:ext>
            </a:extLst>
          </p:cNvPr>
          <p:cNvSpPr/>
          <p:nvPr/>
        </p:nvSpPr>
        <p:spPr>
          <a:xfrm>
            <a:off x="4471560" y="3305175"/>
            <a:ext cx="2138790" cy="2731844"/>
          </a:xfrm>
          <a:prstGeom prst="roundRect">
            <a:avLst>
              <a:gd name="adj" fmla="val 6772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7E9EA2F1-6106-CC78-337C-FF2E09E4CAD1}"/>
              </a:ext>
            </a:extLst>
          </p:cNvPr>
          <p:cNvSpPr/>
          <p:nvPr/>
        </p:nvSpPr>
        <p:spPr>
          <a:xfrm>
            <a:off x="6942504" y="3305175"/>
            <a:ext cx="2138790" cy="2731844"/>
          </a:xfrm>
          <a:prstGeom prst="roundRect">
            <a:avLst>
              <a:gd name="adj" fmla="val 6772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3EDD657E-E3AA-4C2C-2E98-1B934BBF5B39}"/>
              </a:ext>
            </a:extLst>
          </p:cNvPr>
          <p:cNvSpPr/>
          <p:nvPr/>
        </p:nvSpPr>
        <p:spPr>
          <a:xfrm>
            <a:off x="9413447" y="3305175"/>
            <a:ext cx="2138790" cy="2731844"/>
          </a:xfrm>
          <a:prstGeom prst="roundRect">
            <a:avLst>
              <a:gd name="adj" fmla="val 6772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C475851-5BE8-74D5-CAC1-633FF67D0F4C}"/>
              </a:ext>
            </a:extLst>
          </p:cNvPr>
          <p:cNvGrpSpPr/>
          <p:nvPr/>
        </p:nvGrpSpPr>
        <p:grpSpPr>
          <a:xfrm>
            <a:off x="5083755" y="3473896"/>
            <a:ext cx="914400" cy="914400"/>
            <a:chOff x="5083755" y="3429852"/>
            <a:chExt cx="914400" cy="914400"/>
          </a:xfrm>
        </p:grpSpPr>
        <p:sp>
          <p:nvSpPr>
            <p:cNvPr id="19" name="椭圆 18">
              <a:extLst>
                <a:ext uri="{FF2B5EF4-FFF2-40B4-BE49-F238E27FC236}">
                  <a16:creationId xmlns:a16="http://schemas.microsoft.com/office/drawing/2014/main" id="{CF0C2CA4-29B8-E22B-2449-84487CE9AC61}"/>
                </a:ext>
              </a:extLst>
            </p:cNvPr>
            <p:cNvSpPr/>
            <p:nvPr/>
          </p:nvSpPr>
          <p:spPr>
            <a:xfrm>
              <a:off x="5083755" y="3429852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pic>
          <p:nvPicPr>
            <p:cNvPr id="21" name="图形 20">
              <a:extLst>
                <a:ext uri="{FF2B5EF4-FFF2-40B4-BE49-F238E27FC236}">
                  <a16:creationId xmlns:a16="http://schemas.microsoft.com/office/drawing/2014/main" id="{E4875B3A-9966-AE5A-F06F-0F6F7A04B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72661" y="3618758"/>
              <a:ext cx="536588" cy="536588"/>
            </a:xfrm>
            <a:prstGeom prst="rect">
              <a:avLst/>
            </a:prstGeom>
          </p:spPr>
        </p:pic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A7D5A1B9-0E51-943E-53C8-CA7874324143}"/>
              </a:ext>
            </a:extLst>
          </p:cNvPr>
          <p:cNvSpPr txBox="1"/>
          <p:nvPr/>
        </p:nvSpPr>
        <p:spPr>
          <a:xfrm>
            <a:off x="4496097" y="4527695"/>
            <a:ext cx="2089716" cy="117121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DEE75DD2-1AB1-E42E-0354-3D14771D9C00}"/>
              </a:ext>
            </a:extLst>
          </p:cNvPr>
          <p:cNvSpPr/>
          <p:nvPr/>
        </p:nvSpPr>
        <p:spPr>
          <a:xfrm>
            <a:off x="7554699" y="3473896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B79A9AE3-9F6B-44C5-D139-67AA2112FA82}"/>
              </a:ext>
            </a:extLst>
          </p:cNvPr>
          <p:cNvSpPr txBox="1"/>
          <p:nvPr/>
        </p:nvSpPr>
        <p:spPr>
          <a:xfrm>
            <a:off x="6967041" y="4527695"/>
            <a:ext cx="2089716" cy="117121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2089DE06-2612-F549-22E7-57421AC22402}"/>
              </a:ext>
            </a:extLst>
          </p:cNvPr>
          <p:cNvSpPr/>
          <p:nvPr/>
        </p:nvSpPr>
        <p:spPr>
          <a:xfrm>
            <a:off x="10025642" y="3473896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A07771A-7120-680F-71F1-CE589FAB02C5}"/>
              </a:ext>
            </a:extLst>
          </p:cNvPr>
          <p:cNvSpPr txBox="1"/>
          <p:nvPr/>
        </p:nvSpPr>
        <p:spPr>
          <a:xfrm>
            <a:off x="9437984" y="4527695"/>
            <a:ext cx="2089716" cy="117121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pic>
        <p:nvPicPr>
          <p:cNvPr id="34" name="图形 33">
            <a:extLst>
              <a:ext uri="{FF2B5EF4-FFF2-40B4-BE49-F238E27FC236}">
                <a16:creationId xmlns:a16="http://schemas.microsoft.com/office/drawing/2014/main" id="{998186E4-85B5-6C50-BEC4-EA4D85CFE0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23420" y="3642617"/>
            <a:ext cx="576958" cy="576958"/>
          </a:xfrm>
          <a:prstGeom prst="rect">
            <a:avLst/>
          </a:prstGeom>
        </p:spPr>
      </p:pic>
      <p:pic>
        <p:nvPicPr>
          <p:cNvPr id="37" name="图形 36">
            <a:extLst>
              <a:ext uri="{FF2B5EF4-FFF2-40B4-BE49-F238E27FC236}">
                <a16:creationId xmlns:a16="http://schemas.microsoft.com/office/drawing/2014/main" id="{565AAB89-7B39-B712-5CD5-D9DF95DA06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06406" y="3654660"/>
            <a:ext cx="552872" cy="55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7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F14BD229-62CD-9B87-D32F-E57B1376FDEF}"/>
              </a:ext>
            </a:extLst>
          </p:cNvPr>
          <p:cNvSpPr txBox="1"/>
          <p:nvPr/>
        </p:nvSpPr>
        <p:spPr>
          <a:xfrm>
            <a:off x="2476500" y="1310961"/>
            <a:ext cx="7239000" cy="10960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8800" b="1" i="0" u="none" strike="noStrike" kern="1200" cap="none" spc="0" normalizeH="0" baseline="0" noProof="0">
                <a:ln>
                  <a:noFill/>
                </a:ln>
                <a:solidFill>
                  <a:srgbClr val="FFFFFF">
                    <a:alpha val="14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DIRECTORY</a:t>
            </a:r>
            <a:endParaRPr kumimoji="0" lang="zh-CN" altLang="en-US" sz="8800" b="1" i="0" u="none" strike="noStrike" kern="1200" cap="none" spc="0" normalizeH="0" baseline="0" noProof="0">
              <a:ln>
                <a:noFill/>
              </a:ln>
              <a:solidFill>
                <a:srgbClr val="FFFFFF">
                  <a:alpha val="14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CE9F52-870E-C436-D0BD-C87B12D764E1}"/>
              </a:ext>
            </a:extLst>
          </p:cNvPr>
          <p:cNvSpPr txBox="1"/>
          <p:nvPr/>
        </p:nvSpPr>
        <p:spPr>
          <a:xfrm>
            <a:off x="5067300" y="1463395"/>
            <a:ext cx="2057400" cy="10960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rgbClr val="FFFFFF"/>
                    </a:gs>
                    <a:gs pos="27000">
                      <a:srgbClr val="FFFFFF"/>
                    </a:gs>
                  </a:gsLst>
                  <a:lin ang="5400000" scaled="1"/>
                </a:gradFill>
                <a:effectLst>
                  <a:outerShdw blurRad="1016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目录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6D9A7AA-7AD4-E52B-9C37-41947217F6D5}"/>
              </a:ext>
            </a:extLst>
          </p:cNvPr>
          <p:cNvSpPr txBox="1"/>
          <p:nvPr/>
        </p:nvSpPr>
        <p:spPr>
          <a:xfrm>
            <a:off x="2103917" y="3963718"/>
            <a:ext cx="2144713" cy="5232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8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</a:t>
            </a:r>
            <a:r>
              <a:rPr kumimoji="0" lang="zh-CN" altLang="en-US" sz="28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背景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4C514CCC-A4C1-26EF-C010-A8B3E6D3992B}"/>
              </a:ext>
            </a:extLst>
          </p:cNvPr>
          <p:cNvSpPr txBox="1"/>
          <p:nvPr/>
        </p:nvSpPr>
        <p:spPr>
          <a:xfrm>
            <a:off x="1024308" y="3744583"/>
            <a:ext cx="1127232" cy="110799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1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chemeClr val="accent5"/>
                    </a:gs>
                    <a:gs pos="23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01</a:t>
            </a:r>
            <a:endParaRPr kumimoji="0" lang="zh-CN" altLang="en-US" sz="6600" b="1" i="1" u="none" strike="noStrike" kern="1200" cap="none" spc="0" normalizeH="0" baseline="0" noProof="0">
              <a:ln>
                <a:noFill/>
              </a:ln>
              <a:gradFill>
                <a:gsLst>
                  <a:gs pos="100000">
                    <a:schemeClr val="accent5"/>
                  </a:gs>
                  <a:gs pos="23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5C2A4AC6-0729-6085-D05E-E143178CDAB6}"/>
              </a:ext>
            </a:extLst>
          </p:cNvPr>
          <p:cNvSpPr txBox="1"/>
          <p:nvPr/>
        </p:nvSpPr>
        <p:spPr>
          <a:xfrm>
            <a:off x="2151539" y="4363708"/>
            <a:ext cx="20970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800" b="0" i="0" u="none" strike="noStrike" kern="100" cap="none" spc="0" normalizeH="0" baseline="0" noProof="0">
                <a:ln>
                  <a:noFill/>
                </a:ln>
                <a:solidFill>
                  <a:srgbClr val="B8B8B8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BACKGROUND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B8B8B8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E4000FFC-0187-582F-39DF-33C02A9F980E}"/>
              </a:ext>
            </a:extLst>
          </p:cNvPr>
          <p:cNvSpPr txBox="1"/>
          <p:nvPr/>
        </p:nvSpPr>
        <p:spPr>
          <a:xfrm>
            <a:off x="8142767" y="3963718"/>
            <a:ext cx="2144713" cy="5232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思路分析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14E2DEF1-C00E-2D14-516D-BAE7149C1E08}"/>
              </a:ext>
            </a:extLst>
          </p:cNvPr>
          <p:cNvSpPr txBox="1"/>
          <p:nvPr/>
        </p:nvSpPr>
        <p:spPr>
          <a:xfrm>
            <a:off x="7063157" y="3744583"/>
            <a:ext cx="1127233" cy="110799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1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chemeClr val="accent5"/>
                    </a:gs>
                    <a:gs pos="23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02</a:t>
            </a:r>
            <a:endParaRPr kumimoji="0" lang="zh-CN" altLang="en-US" sz="6600" b="1" i="1" u="none" strike="noStrike" kern="1200" cap="none" spc="0" normalizeH="0" baseline="0" noProof="0">
              <a:ln>
                <a:noFill/>
              </a:ln>
              <a:gradFill>
                <a:gsLst>
                  <a:gs pos="100000">
                    <a:schemeClr val="accent5"/>
                  </a:gs>
                  <a:gs pos="23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3CA76F0-31FD-2C92-DFAC-336EF8671CE9}"/>
              </a:ext>
            </a:extLst>
          </p:cNvPr>
          <p:cNvSpPr txBox="1"/>
          <p:nvPr/>
        </p:nvSpPr>
        <p:spPr>
          <a:xfrm>
            <a:off x="8190390" y="4363708"/>
            <a:ext cx="209709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800" b="0" i="0" u="none" strike="noStrike" kern="100" cap="none" spc="0" normalizeH="0" baseline="0" noProof="0">
                <a:ln>
                  <a:noFill/>
                </a:ln>
                <a:solidFill>
                  <a:srgbClr val="B8B8B8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ANALYSIS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B8B8B8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BCEFF58B-86F4-DCCD-A6E8-2ECC651EAE8E}"/>
              </a:ext>
            </a:extLst>
          </p:cNvPr>
          <p:cNvSpPr txBox="1"/>
          <p:nvPr/>
        </p:nvSpPr>
        <p:spPr>
          <a:xfrm>
            <a:off x="2103917" y="5284518"/>
            <a:ext cx="2144713" cy="5232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数据结论</a:t>
            </a: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3476B8A-1549-94CE-ABAC-91AA29C9132C}"/>
              </a:ext>
            </a:extLst>
          </p:cNvPr>
          <p:cNvSpPr txBox="1"/>
          <p:nvPr/>
        </p:nvSpPr>
        <p:spPr>
          <a:xfrm>
            <a:off x="1024307" y="5065383"/>
            <a:ext cx="1127233" cy="110799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1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chemeClr val="accent5"/>
                    </a:gs>
                    <a:gs pos="23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03</a:t>
            </a:r>
            <a:endParaRPr kumimoji="0" lang="zh-CN" altLang="en-US" sz="6600" b="1" i="1" u="none" strike="noStrike" kern="1200" cap="none" spc="0" normalizeH="0" baseline="0" noProof="0">
              <a:ln>
                <a:noFill/>
              </a:ln>
              <a:gradFill>
                <a:gsLst>
                  <a:gs pos="100000">
                    <a:schemeClr val="accent5"/>
                  </a:gs>
                  <a:gs pos="23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1DE1F324-40C7-CA0F-426E-0A92C53A08B2}"/>
              </a:ext>
            </a:extLst>
          </p:cNvPr>
          <p:cNvSpPr txBox="1"/>
          <p:nvPr/>
        </p:nvSpPr>
        <p:spPr>
          <a:xfrm>
            <a:off x="2151540" y="5684508"/>
            <a:ext cx="209709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800" b="0" i="0" u="none" strike="noStrike" kern="100" cap="none" spc="0" normalizeH="0" baseline="0" noProof="0">
                <a:ln>
                  <a:noFill/>
                </a:ln>
                <a:solidFill>
                  <a:srgbClr val="B8B8B8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F444EFB6-E383-EEF4-2BA6-4A4B1CE076DC}"/>
              </a:ext>
            </a:extLst>
          </p:cNvPr>
          <p:cNvSpPr txBox="1"/>
          <p:nvPr/>
        </p:nvSpPr>
        <p:spPr>
          <a:xfrm>
            <a:off x="8142767" y="5284518"/>
            <a:ext cx="2144713" cy="52322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成果总结</a:t>
            </a:r>
            <a:endParaRPr kumimoji="0" lang="en-US" altLang="zh-CN" sz="28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CB0D2E70-A971-57FC-3355-9A2C36F57ED2}"/>
              </a:ext>
            </a:extLst>
          </p:cNvPr>
          <p:cNvSpPr txBox="1"/>
          <p:nvPr/>
        </p:nvSpPr>
        <p:spPr>
          <a:xfrm>
            <a:off x="7063157" y="5065383"/>
            <a:ext cx="1127233" cy="110799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1" u="none" strike="noStrike" kern="1200" cap="none" spc="0" normalizeH="0" baseline="0" noProof="0">
                <a:ln>
                  <a:noFill/>
                </a:ln>
                <a:gradFill>
                  <a:gsLst>
                    <a:gs pos="100000">
                      <a:schemeClr val="accent5"/>
                    </a:gs>
                    <a:gs pos="23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04</a:t>
            </a:r>
            <a:endParaRPr kumimoji="0" lang="zh-CN" altLang="en-US" sz="6600" b="1" i="1" u="none" strike="noStrike" kern="1200" cap="none" spc="0" normalizeH="0" baseline="0" noProof="0">
              <a:ln>
                <a:noFill/>
              </a:ln>
              <a:gradFill>
                <a:gsLst>
                  <a:gs pos="100000">
                    <a:schemeClr val="accent5"/>
                  </a:gs>
                  <a:gs pos="23000">
                    <a:schemeClr val="accent1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AAAF5974-A983-0002-831B-1A1C4118CD91}"/>
              </a:ext>
            </a:extLst>
          </p:cNvPr>
          <p:cNvSpPr txBox="1"/>
          <p:nvPr/>
        </p:nvSpPr>
        <p:spPr>
          <a:xfrm>
            <a:off x="8190389" y="5684508"/>
            <a:ext cx="209709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800" b="0" i="0" u="none" strike="noStrike" kern="100" cap="none" spc="0" normalizeH="0" baseline="0" noProof="0">
                <a:ln>
                  <a:noFill/>
                </a:ln>
                <a:solidFill>
                  <a:srgbClr val="B8B8B8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SUMMARY</a:t>
            </a: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B8B8B8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08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成果总结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853AE8E6-B4A0-3396-BDDB-A0E8F7B6FD5E}"/>
              </a:ext>
            </a:extLst>
          </p:cNvPr>
          <p:cNvSpPr/>
          <p:nvPr/>
        </p:nvSpPr>
        <p:spPr>
          <a:xfrm>
            <a:off x="4679820" y="2099784"/>
            <a:ext cx="2832360" cy="3478140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B8473015-E0A8-01A1-9EFA-90C037014A3A}"/>
              </a:ext>
            </a:extLst>
          </p:cNvPr>
          <p:cNvSpPr/>
          <p:nvPr/>
        </p:nvSpPr>
        <p:spPr>
          <a:xfrm>
            <a:off x="5638800" y="2410271"/>
            <a:ext cx="914400" cy="914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图形 5">
            <a:extLst>
              <a:ext uri="{FF2B5EF4-FFF2-40B4-BE49-F238E27FC236}">
                <a16:creationId xmlns:a16="http://schemas.microsoft.com/office/drawing/2014/main" id="{220CB89E-0329-C862-32A1-D6A5B3041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7521" y="2578992"/>
            <a:ext cx="576958" cy="576958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366BDE3-7145-2EC0-DC9B-C7A12038F538}"/>
              </a:ext>
            </a:extLst>
          </p:cNvPr>
          <p:cNvSpPr txBox="1"/>
          <p:nvPr/>
        </p:nvSpPr>
        <p:spPr>
          <a:xfrm>
            <a:off x="5325124" y="3450492"/>
            <a:ext cx="154175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研究结论点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6346C89-A08C-087B-96D6-89AEC829E24B}"/>
              </a:ext>
            </a:extLst>
          </p:cNvPr>
          <p:cNvSpPr txBox="1"/>
          <p:nvPr/>
        </p:nvSpPr>
        <p:spPr>
          <a:xfrm>
            <a:off x="4777822" y="3928890"/>
            <a:ext cx="2636357" cy="146540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4139B1EA-FAF0-86A9-7807-570B4676B9E8}"/>
              </a:ext>
            </a:extLst>
          </p:cNvPr>
          <p:cNvSpPr/>
          <p:nvPr/>
        </p:nvSpPr>
        <p:spPr>
          <a:xfrm>
            <a:off x="808270" y="2171700"/>
            <a:ext cx="3392060" cy="503868"/>
          </a:xfrm>
          <a:prstGeom prst="round2DiagRect">
            <a:avLst>
              <a:gd name="adj1" fmla="val 39846"/>
              <a:gd name="adj2" fmla="val 0"/>
            </a:avLst>
          </a:prstGeom>
          <a:gradFill>
            <a:gsLst>
              <a:gs pos="0">
                <a:schemeClr val="accent4"/>
              </a:gs>
              <a:gs pos="100000">
                <a:schemeClr val="accent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41B686D-B10F-F2E9-0653-B9B5DCB84565}"/>
              </a:ext>
            </a:extLst>
          </p:cNvPr>
          <p:cNvSpPr txBox="1"/>
          <p:nvPr/>
        </p:nvSpPr>
        <p:spPr>
          <a:xfrm flipH="1">
            <a:off x="1079731" y="2254357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6EB"/>
              </a:buClr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52C49D2-33CE-F321-2511-0D99CAA82937}"/>
              </a:ext>
            </a:extLst>
          </p:cNvPr>
          <p:cNvSpPr txBox="1"/>
          <p:nvPr/>
        </p:nvSpPr>
        <p:spPr>
          <a:xfrm>
            <a:off x="1030700" y="2726674"/>
            <a:ext cx="2832360" cy="10288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31" name="矩形: 对角圆角 30">
            <a:extLst>
              <a:ext uri="{FF2B5EF4-FFF2-40B4-BE49-F238E27FC236}">
                <a16:creationId xmlns:a16="http://schemas.microsoft.com/office/drawing/2014/main" id="{17E75827-D10B-B42C-2D07-BEA7EAF9442E}"/>
              </a:ext>
            </a:extLst>
          </p:cNvPr>
          <p:cNvSpPr/>
          <p:nvPr/>
        </p:nvSpPr>
        <p:spPr>
          <a:xfrm>
            <a:off x="808270" y="4216400"/>
            <a:ext cx="3392060" cy="503868"/>
          </a:xfrm>
          <a:prstGeom prst="round2DiagRect">
            <a:avLst>
              <a:gd name="adj1" fmla="val 39846"/>
              <a:gd name="adj2" fmla="val 0"/>
            </a:avLst>
          </a:prstGeom>
          <a:gradFill>
            <a:gsLst>
              <a:gs pos="0">
                <a:schemeClr val="accent4"/>
              </a:gs>
              <a:gs pos="100000">
                <a:schemeClr val="accent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F004DA6C-2893-B52F-4254-36A915593F61}"/>
              </a:ext>
            </a:extLst>
          </p:cNvPr>
          <p:cNvSpPr txBox="1"/>
          <p:nvPr/>
        </p:nvSpPr>
        <p:spPr>
          <a:xfrm flipH="1">
            <a:off x="1079731" y="4299057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6EB"/>
              </a:buClr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4D94FF0C-D25C-D8E8-9190-8EF0795B2896}"/>
              </a:ext>
            </a:extLst>
          </p:cNvPr>
          <p:cNvSpPr txBox="1"/>
          <p:nvPr/>
        </p:nvSpPr>
        <p:spPr>
          <a:xfrm>
            <a:off x="1030700" y="4771374"/>
            <a:ext cx="2832360" cy="10288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35" name="矩形: 对角圆角 34">
            <a:extLst>
              <a:ext uri="{FF2B5EF4-FFF2-40B4-BE49-F238E27FC236}">
                <a16:creationId xmlns:a16="http://schemas.microsoft.com/office/drawing/2014/main" id="{823577B8-9334-8709-8086-7FCC758AC13A}"/>
              </a:ext>
            </a:extLst>
          </p:cNvPr>
          <p:cNvSpPr/>
          <p:nvPr/>
        </p:nvSpPr>
        <p:spPr>
          <a:xfrm flipH="1">
            <a:off x="7991670" y="2171700"/>
            <a:ext cx="3392060" cy="503868"/>
          </a:xfrm>
          <a:prstGeom prst="round2DiagRect">
            <a:avLst>
              <a:gd name="adj1" fmla="val 39846"/>
              <a:gd name="adj2" fmla="val 0"/>
            </a:avLst>
          </a:prstGeom>
          <a:gradFill>
            <a:gsLst>
              <a:gs pos="0">
                <a:schemeClr val="accent4"/>
              </a:gs>
              <a:gs pos="100000">
                <a:schemeClr val="accent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33EB08F2-A686-158A-1C36-2BFEC06FF2AD}"/>
              </a:ext>
            </a:extLst>
          </p:cNvPr>
          <p:cNvSpPr txBox="1"/>
          <p:nvPr/>
        </p:nvSpPr>
        <p:spPr>
          <a:xfrm>
            <a:off x="8214100" y="2254357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6EB"/>
              </a:buClr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3E66D29B-9990-97AC-F62A-F1300C92FFF7}"/>
              </a:ext>
            </a:extLst>
          </p:cNvPr>
          <p:cNvSpPr txBox="1"/>
          <p:nvPr/>
        </p:nvSpPr>
        <p:spPr>
          <a:xfrm flipH="1">
            <a:off x="8214100" y="2726674"/>
            <a:ext cx="2832360" cy="10288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39" name="矩形: 对角圆角 38">
            <a:extLst>
              <a:ext uri="{FF2B5EF4-FFF2-40B4-BE49-F238E27FC236}">
                <a16:creationId xmlns:a16="http://schemas.microsoft.com/office/drawing/2014/main" id="{75DBF5CC-A2B4-CA9A-D881-D92C3D6E3277}"/>
              </a:ext>
            </a:extLst>
          </p:cNvPr>
          <p:cNvSpPr/>
          <p:nvPr/>
        </p:nvSpPr>
        <p:spPr>
          <a:xfrm flipH="1">
            <a:off x="7991670" y="4216400"/>
            <a:ext cx="3392060" cy="503868"/>
          </a:xfrm>
          <a:prstGeom prst="round2DiagRect">
            <a:avLst>
              <a:gd name="adj1" fmla="val 39846"/>
              <a:gd name="adj2" fmla="val 0"/>
            </a:avLst>
          </a:prstGeom>
          <a:gradFill>
            <a:gsLst>
              <a:gs pos="0">
                <a:schemeClr val="accent4"/>
              </a:gs>
              <a:gs pos="100000">
                <a:schemeClr val="accent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3DC07446-371D-09ED-6479-9C2F24AFB349}"/>
              </a:ext>
            </a:extLst>
          </p:cNvPr>
          <p:cNvSpPr txBox="1"/>
          <p:nvPr/>
        </p:nvSpPr>
        <p:spPr>
          <a:xfrm>
            <a:off x="8214100" y="4299057"/>
            <a:ext cx="2114681" cy="3385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6EB"/>
              </a:buClr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这里输入提炼内容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01FF10EA-B801-DEBF-ECFC-2B0B281A26FF}"/>
              </a:ext>
            </a:extLst>
          </p:cNvPr>
          <p:cNvSpPr txBox="1"/>
          <p:nvPr/>
        </p:nvSpPr>
        <p:spPr>
          <a:xfrm flipH="1">
            <a:off x="8214100" y="4771374"/>
            <a:ext cx="2832360" cy="10288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3952638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成果总结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CB5C87D-F97A-EDF6-AFF8-E8B5F4C9910C}"/>
              </a:ext>
            </a:extLst>
          </p:cNvPr>
          <p:cNvSpPr/>
          <p:nvPr/>
        </p:nvSpPr>
        <p:spPr>
          <a:xfrm>
            <a:off x="5102679" y="2640953"/>
            <a:ext cx="1986642" cy="1986642"/>
          </a:xfrm>
          <a:prstGeom prst="ellipse">
            <a:avLst/>
          </a:prstGeom>
          <a:solidFill>
            <a:schemeClr val="accent1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54F444FD-DC9D-276A-BCF7-95B2F8C834BD}"/>
              </a:ext>
            </a:extLst>
          </p:cNvPr>
          <p:cNvSpPr/>
          <p:nvPr/>
        </p:nvSpPr>
        <p:spPr>
          <a:xfrm>
            <a:off x="5370286" y="2908560"/>
            <a:ext cx="1451428" cy="145142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4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5DC9864-504C-DFBB-2369-273ED3A1CE6D}"/>
              </a:ext>
            </a:extLst>
          </p:cNvPr>
          <p:cNvSpPr txBox="1"/>
          <p:nvPr/>
        </p:nvSpPr>
        <p:spPr>
          <a:xfrm>
            <a:off x="5490708" y="3699271"/>
            <a:ext cx="1210588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成果总结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9E69126-8D33-813E-8874-EFFC48D5ABBD}"/>
              </a:ext>
            </a:extLst>
          </p:cNvPr>
          <p:cNvSpPr/>
          <p:nvPr/>
        </p:nvSpPr>
        <p:spPr>
          <a:xfrm>
            <a:off x="852296" y="1942337"/>
            <a:ext cx="3807208" cy="1151416"/>
          </a:xfrm>
          <a:prstGeom prst="roundRect">
            <a:avLst>
              <a:gd name="adj" fmla="val 12582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0C33483-AD5D-3D39-DC7B-717F0D8D4834}"/>
              </a:ext>
            </a:extLst>
          </p:cNvPr>
          <p:cNvSpPr txBox="1"/>
          <p:nvPr/>
        </p:nvSpPr>
        <p:spPr>
          <a:xfrm>
            <a:off x="995156" y="2123482"/>
            <a:ext cx="3503200" cy="78912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6EABA1CF-2B31-EF00-7CDC-6CE8930D22AA}"/>
              </a:ext>
            </a:extLst>
          </p:cNvPr>
          <p:cNvSpPr/>
          <p:nvPr/>
        </p:nvSpPr>
        <p:spPr>
          <a:xfrm>
            <a:off x="852296" y="4157184"/>
            <a:ext cx="3807208" cy="1151416"/>
          </a:xfrm>
          <a:prstGeom prst="roundRect">
            <a:avLst>
              <a:gd name="adj" fmla="val 12582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FA8D62-F097-8357-78AD-07746B74E569}"/>
              </a:ext>
            </a:extLst>
          </p:cNvPr>
          <p:cNvSpPr txBox="1"/>
          <p:nvPr/>
        </p:nvSpPr>
        <p:spPr>
          <a:xfrm>
            <a:off x="995156" y="4338329"/>
            <a:ext cx="3503200" cy="78912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CFD69E47-F2A0-6D84-A771-600A8BA6D628}"/>
              </a:ext>
            </a:extLst>
          </p:cNvPr>
          <p:cNvSpPr/>
          <p:nvPr/>
        </p:nvSpPr>
        <p:spPr>
          <a:xfrm>
            <a:off x="7532496" y="1942337"/>
            <a:ext cx="3807208" cy="1151416"/>
          </a:xfrm>
          <a:prstGeom prst="roundRect">
            <a:avLst>
              <a:gd name="adj" fmla="val 12582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81409D8-B4AB-3203-BD01-E324D89647D4}"/>
              </a:ext>
            </a:extLst>
          </p:cNvPr>
          <p:cNvSpPr txBox="1"/>
          <p:nvPr/>
        </p:nvSpPr>
        <p:spPr>
          <a:xfrm>
            <a:off x="7675356" y="2123482"/>
            <a:ext cx="3503200" cy="78912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9ED00861-4068-572A-7B20-4935A498F258}"/>
              </a:ext>
            </a:extLst>
          </p:cNvPr>
          <p:cNvSpPr/>
          <p:nvPr/>
        </p:nvSpPr>
        <p:spPr>
          <a:xfrm>
            <a:off x="7532496" y="4157184"/>
            <a:ext cx="3807208" cy="1151416"/>
          </a:xfrm>
          <a:prstGeom prst="roundRect">
            <a:avLst>
              <a:gd name="adj" fmla="val 12582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FEA6A16-21C4-FCC2-082C-791FC98BD1D7}"/>
              </a:ext>
            </a:extLst>
          </p:cNvPr>
          <p:cNvSpPr txBox="1"/>
          <p:nvPr/>
        </p:nvSpPr>
        <p:spPr>
          <a:xfrm>
            <a:off x="7675356" y="4338329"/>
            <a:ext cx="3503200" cy="78912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pic>
        <p:nvPicPr>
          <p:cNvPr id="24" name="图形 23">
            <a:extLst>
              <a:ext uri="{FF2B5EF4-FFF2-40B4-BE49-F238E27FC236}">
                <a16:creationId xmlns:a16="http://schemas.microsoft.com/office/drawing/2014/main" id="{E5E2FAE4-5C43-D687-2CA4-70EB6C91A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31681" y="3143248"/>
            <a:ext cx="528638" cy="52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65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成果总结</a:t>
            </a:r>
          </a:p>
        </p:txBody>
      </p:sp>
      <p:sp>
        <p:nvSpPr>
          <p:cNvPr id="3" name="矩形: 对角圆角 2">
            <a:extLst>
              <a:ext uri="{FF2B5EF4-FFF2-40B4-BE49-F238E27FC236}">
                <a16:creationId xmlns:a16="http://schemas.microsoft.com/office/drawing/2014/main" id="{C4DBE66E-3A86-7BE5-3154-36CE4A1F792E}"/>
              </a:ext>
            </a:extLst>
          </p:cNvPr>
          <p:cNvSpPr/>
          <p:nvPr/>
        </p:nvSpPr>
        <p:spPr>
          <a:xfrm>
            <a:off x="6458209" y="1587500"/>
            <a:ext cx="5053544" cy="4445000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solidFill>
              <a:schemeClr val="accent5"/>
            </a:soli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FACEF89A-D43C-838D-81A8-1D507BED3C8C}"/>
              </a:ext>
            </a:extLst>
          </p:cNvPr>
          <p:cNvSpPr/>
          <p:nvPr/>
        </p:nvSpPr>
        <p:spPr>
          <a:xfrm>
            <a:off x="6322706" y="1677580"/>
            <a:ext cx="5053544" cy="4264839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: 对角圆角 6">
            <a:extLst>
              <a:ext uri="{FF2B5EF4-FFF2-40B4-BE49-F238E27FC236}">
                <a16:creationId xmlns:a16="http://schemas.microsoft.com/office/drawing/2014/main" id="{364F0E65-B4F4-B96A-24F5-A84BFE9B8ACB}"/>
              </a:ext>
            </a:extLst>
          </p:cNvPr>
          <p:cNvSpPr/>
          <p:nvPr/>
        </p:nvSpPr>
        <p:spPr>
          <a:xfrm flipH="1">
            <a:off x="680247" y="1587500"/>
            <a:ext cx="5053544" cy="4445000"/>
          </a:xfrm>
          <a:prstGeom prst="round2DiagRect">
            <a:avLst>
              <a:gd name="adj1" fmla="val 23721"/>
              <a:gd name="adj2" fmla="val 0"/>
            </a:avLst>
          </a:prstGeom>
          <a:noFill/>
          <a:ln>
            <a:solidFill>
              <a:schemeClr val="accent5"/>
            </a:soli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E36831C6-1842-138F-D6F6-4DDF20E1A82C}"/>
              </a:ext>
            </a:extLst>
          </p:cNvPr>
          <p:cNvSpPr/>
          <p:nvPr/>
        </p:nvSpPr>
        <p:spPr>
          <a:xfrm flipH="1">
            <a:off x="815749" y="1677580"/>
            <a:ext cx="5053544" cy="4264839"/>
          </a:xfrm>
          <a:prstGeom prst="round2DiagRect">
            <a:avLst>
              <a:gd name="adj1" fmla="val 23721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9237E49-26E3-6EDC-6892-8CDB424CC652}"/>
              </a:ext>
            </a:extLst>
          </p:cNvPr>
          <p:cNvSpPr txBox="1"/>
          <p:nvPr/>
        </p:nvSpPr>
        <p:spPr>
          <a:xfrm>
            <a:off x="1703952" y="2116992"/>
            <a:ext cx="2367986" cy="4247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研究成果内容一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7F01975-A677-2D46-47FE-8A47AB5E8D23}"/>
              </a:ext>
            </a:extLst>
          </p:cNvPr>
          <p:cNvGrpSpPr/>
          <p:nvPr/>
        </p:nvGrpSpPr>
        <p:grpSpPr>
          <a:xfrm>
            <a:off x="1222955" y="2031232"/>
            <a:ext cx="345494" cy="442664"/>
            <a:chOff x="1136580" y="2016943"/>
            <a:chExt cx="345494" cy="442664"/>
          </a:xfrm>
        </p:grpSpPr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6FA8D937-9754-060A-8C58-4404CEA1618F}"/>
                </a:ext>
              </a:extLst>
            </p:cNvPr>
            <p:cNvSpPr/>
            <p:nvPr/>
          </p:nvSpPr>
          <p:spPr>
            <a:xfrm>
              <a:off x="1136580" y="2016943"/>
              <a:ext cx="345494" cy="431867"/>
            </a:xfrm>
            <a:custGeom>
              <a:avLst/>
              <a:gdLst>
                <a:gd name="connsiteX0" fmla="*/ 0 w 345494"/>
                <a:gd name="connsiteY0" fmla="*/ 21593 h 431867"/>
                <a:gd name="connsiteX1" fmla="*/ 21593 w 345494"/>
                <a:gd name="connsiteY1" fmla="*/ 0 h 431867"/>
                <a:gd name="connsiteX2" fmla="*/ 323901 w 345494"/>
                <a:gd name="connsiteY2" fmla="*/ 0 h 431867"/>
                <a:gd name="connsiteX3" fmla="*/ 345494 w 345494"/>
                <a:gd name="connsiteY3" fmla="*/ 21593 h 431867"/>
                <a:gd name="connsiteX4" fmla="*/ 345494 w 345494"/>
                <a:gd name="connsiteY4" fmla="*/ 410274 h 431867"/>
                <a:gd name="connsiteX5" fmla="*/ 323901 w 345494"/>
                <a:gd name="connsiteY5" fmla="*/ 431868 h 431867"/>
                <a:gd name="connsiteX6" fmla="*/ 21593 w 345494"/>
                <a:gd name="connsiteY6" fmla="*/ 431868 h 431867"/>
                <a:gd name="connsiteX7" fmla="*/ 0 w 345494"/>
                <a:gd name="connsiteY7" fmla="*/ 410274 h 431867"/>
                <a:gd name="connsiteX8" fmla="*/ 0 w 345494"/>
                <a:gd name="connsiteY8" fmla="*/ 21593 h 43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494" h="431867">
                  <a:moveTo>
                    <a:pt x="0" y="21593"/>
                  </a:moveTo>
                  <a:cubicBezTo>
                    <a:pt x="0" y="9668"/>
                    <a:pt x="9668" y="0"/>
                    <a:pt x="21593" y="0"/>
                  </a:cubicBezTo>
                  <a:lnTo>
                    <a:pt x="323901" y="0"/>
                  </a:lnTo>
                  <a:cubicBezTo>
                    <a:pt x="335827" y="0"/>
                    <a:pt x="345494" y="9668"/>
                    <a:pt x="345494" y="21593"/>
                  </a:cubicBezTo>
                  <a:lnTo>
                    <a:pt x="345494" y="410274"/>
                  </a:lnTo>
                  <a:cubicBezTo>
                    <a:pt x="345494" y="422200"/>
                    <a:pt x="335827" y="431868"/>
                    <a:pt x="323901" y="431868"/>
                  </a:cubicBezTo>
                  <a:lnTo>
                    <a:pt x="21593" y="431868"/>
                  </a:lnTo>
                  <a:cubicBezTo>
                    <a:pt x="9668" y="431868"/>
                    <a:pt x="0" y="422200"/>
                    <a:pt x="0" y="410274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2147" cap="flat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4E408AF2-A41F-2089-E6F1-18F524469997}"/>
                </a:ext>
              </a:extLst>
            </p:cNvPr>
            <p:cNvSpPr/>
            <p:nvPr/>
          </p:nvSpPr>
          <p:spPr>
            <a:xfrm>
              <a:off x="1222954" y="2016943"/>
              <a:ext cx="10796" cy="431867"/>
            </a:xfrm>
            <a:custGeom>
              <a:avLst/>
              <a:gdLst>
                <a:gd name="connsiteX0" fmla="*/ 0 w 10796"/>
                <a:gd name="connsiteY0" fmla="*/ 0 h 431867"/>
                <a:gd name="connsiteX1" fmla="*/ 0 w 10796"/>
                <a:gd name="connsiteY1" fmla="*/ 431868 h 43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96" h="431867">
                  <a:moveTo>
                    <a:pt x="0" y="0"/>
                  </a:moveTo>
                  <a:lnTo>
                    <a:pt x="0" y="431868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E8B2CB35-BEC4-EF17-A9CD-5F2684C8771D}"/>
                </a:ext>
              </a:extLst>
            </p:cNvPr>
            <p:cNvSpPr/>
            <p:nvPr/>
          </p:nvSpPr>
          <p:spPr>
            <a:xfrm>
              <a:off x="1309327" y="2103317"/>
              <a:ext cx="86373" cy="10796"/>
            </a:xfrm>
            <a:custGeom>
              <a:avLst/>
              <a:gdLst>
                <a:gd name="connsiteX0" fmla="*/ 0 w 86373"/>
                <a:gd name="connsiteY0" fmla="*/ 0 h 10796"/>
                <a:gd name="connsiteX1" fmla="*/ 86374 w 86373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373" h="10796">
                  <a:moveTo>
                    <a:pt x="0" y="0"/>
                  </a:moveTo>
                  <a:lnTo>
                    <a:pt x="86374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0C4251D6-35D8-9764-EA85-1666C049DA11}"/>
                </a:ext>
              </a:extLst>
            </p:cNvPr>
            <p:cNvSpPr/>
            <p:nvPr/>
          </p:nvSpPr>
          <p:spPr>
            <a:xfrm>
              <a:off x="1309327" y="2189690"/>
              <a:ext cx="86373" cy="10796"/>
            </a:xfrm>
            <a:custGeom>
              <a:avLst/>
              <a:gdLst>
                <a:gd name="connsiteX0" fmla="*/ 0 w 86373"/>
                <a:gd name="connsiteY0" fmla="*/ 0 h 10796"/>
                <a:gd name="connsiteX1" fmla="*/ 86374 w 86373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373" h="10796">
                  <a:moveTo>
                    <a:pt x="0" y="0"/>
                  </a:moveTo>
                  <a:lnTo>
                    <a:pt x="86374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BFD91FF9-B8D0-5F7E-FFC9-CA717506798E}"/>
                </a:ext>
              </a:extLst>
            </p:cNvPr>
            <p:cNvSpPr/>
            <p:nvPr/>
          </p:nvSpPr>
          <p:spPr>
            <a:xfrm>
              <a:off x="1158173" y="2016943"/>
              <a:ext cx="129560" cy="10796"/>
            </a:xfrm>
            <a:custGeom>
              <a:avLst/>
              <a:gdLst>
                <a:gd name="connsiteX0" fmla="*/ 0 w 129560"/>
                <a:gd name="connsiteY0" fmla="*/ 0 h 10796"/>
                <a:gd name="connsiteX1" fmla="*/ 129560 w 129560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560" h="10796">
                  <a:moveTo>
                    <a:pt x="0" y="0"/>
                  </a:moveTo>
                  <a:lnTo>
                    <a:pt x="129560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213A6B95-D5C5-0BE6-D243-85EB65A03872}"/>
                </a:ext>
              </a:extLst>
            </p:cNvPr>
            <p:cNvSpPr/>
            <p:nvPr/>
          </p:nvSpPr>
          <p:spPr>
            <a:xfrm>
              <a:off x="1158173" y="2448811"/>
              <a:ext cx="129560" cy="10796"/>
            </a:xfrm>
            <a:custGeom>
              <a:avLst/>
              <a:gdLst>
                <a:gd name="connsiteX0" fmla="*/ 0 w 129560"/>
                <a:gd name="connsiteY0" fmla="*/ 0 h 10796"/>
                <a:gd name="connsiteX1" fmla="*/ 129560 w 129560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560" h="10796">
                  <a:moveTo>
                    <a:pt x="0" y="0"/>
                  </a:moveTo>
                  <a:lnTo>
                    <a:pt x="129560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1" name="矩形: 对角圆角 20">
            <a:extLst>
              <a:ext uri="{FF2B5EF4-FFF2-40B4-BE49-F238E27FC236}">
                <a16:creationId xmlns:a16="http://schemas.microsoft.com/office/drawing/2014/main" id="{907782A6-BB17-47D8-FCE0-8A9E44DF7A49}"/>
              </a:ext>
            </a:extLst>
          </p:cNvPr>
          <p:cNvSpPr/>
          <p:nvPr/>
        </p:nvSpPr>
        <p:spPr>
          <a:xfrm>
            <a:off x="1455627" y="2449062"/>
            <a:ext cx="3233839" cy="49667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8F1873F-ED59-F2FE-BC78-9C40A7DA3823}"/>
              </a:ext>
            </a:extLst>
          </p:cNvPr>
          <p:cNvSpPr txBox="1"/>
          <p:nvPr/>
        </p:nvSpPr>
        <p:spPr>
          <a:xfrm>
            <a:off x="1703952" y="2599674"/>
            <a:ext cx="3724390" cy="286354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71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69C7922-9DF4-ECF5-4DDE-7914474F9FD9}"/>
              </a:ext>
            </a:extLst>
          </p:cNvPr>
          <p:cNvSpPr txBox="1"/>
          <p:nvPr/>
        </p:nvSpPr>
        <p:spPr>
          <a:xfrm>
            <a:off x="7393552" y="2116992"/>
            <a:ext cx="2367986" cy="4247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00" cap="none" spc="0" normalizeH="0" baseline="0" noProof="0">
                <a:ln>
                  <a:noFill/>
                </a:ln>
                <a:gradFill>
                  <a:gsLst>
                    <a:gs pos="58000">
                      <a:schemeClr val="accent4"/>
                    </a:gs>
                    <a:gs pos="100000">
                      <a:schemeClr val="accent5"/>
                    </a:gs>
                    <a:gs pos="28000">
                      <a:schemeClr val="accent1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研究成果内容二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33A76AC7-AA69-6DC9-3D1C-A5AB9B1483E8}"/>
              </a:ext>
            </a:extLst>
          </p:cNvPr>
          <p:cNvGrpSpPr/>
          <p:nvPr/>
        </p:nvGrpSpPr>
        <p:grpSpPr>
          <a:xfrm>
            <a:off x="6912555" y="2031232"/>
            <a:ext cx="345494" cy="442664"/>
            <a:chOff x="1136580" y="2016943"/>
            <a:chExt cx="345494" cy="442664"/>
          </a:xfrm>
        </p:grpSpPr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32533DE1-CB97-986D-8558-B19692E8C61E}"/>
                </a:ext>
              </a:extLst>
            </p:cNvPr>
            <p:cNvSpPr/>
            <p:nvPr/>
          </p:nvSpPr>
          <p:spPr>
            <a:xfrm>
              <a:off x="1136580" y="2016943"/>
              <a:ext cx="345494" cy="431867"/>
            </a:xfrm>
            <a:custGeom>
              <a:avLst/>
              <a:gdLst>
                <a:gd name="connsiteX0" fmla="*/ 0 w 345494"/>
                <a:gd name="connsiteY0" fmla="*/ 21593 h 431867"/>
                <a:gd name="connsiteX1" fmla="*/ 21593 w 345494"/>
                <a:gd name="connsiteY1" fmla="*/ 0 h 431867"/>
                <a:gd name="connsiteX2" fmla="*/ 323901 w 345494"/>
                <a:gd name="connsiteY2" fmla="*/ 0 h 431867"/>
                <a:gd name="connsiteX3" fmla="*/ 345494 w 345494"/>
                <a:gd name="connsiteY3" fmla="*/ 21593 h 431867"/>
                <a:gd name="connsiteX4" fmla="*/ 345494 w 345494"/>
                <a:gd name="connsiteY4" fmla="*/ 410274 h 431867"/>
                <a:gd name="connsiteX5" fmla="*/ 323901 w 345494"/>
                <a:gd name="connsiteY5" fmla="*/ 431868 h 431867"/>
                <a:gd name="connsiteX6" fmla="*/ 21593 w 345494"/>
                <a:gd name="connsiteY6" fmla="*/ 431868 h 431867"/>
                <a:gd name="connsiteX7" fmla="*/ 0 w 345494"/>
                <a:gd name="connsiteY7" fmla="*/ 410274 h 431867"/>
                <a:gd name="connsiteX8" fmla="*/ 0 w 345494"/>
                <a:gd name="connsiteY8" fmla="*/ 21593 h 43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494" h="431867">
                  <a:moveTo>
                    <a:pt x="0" y="21593"/>
                  </a:moveTo>
                  <a:cubicBezTo>
                    <a:pt x="0" y="9668"/>
                    <a:pt x="9668" y="0"/>
                    <a:pt x="21593" y="0"/>
                  </a:cubicBezTo>
                  <a:lnTo>
                    <a:pt x="323901" y="0"/>
                  </a:lnTo>
                  <a:cubicBezTo>
                    <a:pt x="335827" y="0"/>
                    <a:pt x="345494" y="9668"/>
                    <a:pt x="345494" y="21593"/>
                  </a:cubicBezTo>
                  <a:lnTo>
                    <a:pt x="345494" y="410274"/>
                  </a:lnTo>
                  <a:cubicBezTo>
                    <a:pt x="345494" y="422200"/>
                    <a:pt x="335827" y="431868"/>
                    <a:pt x="323901" y="431868"/>
                  </a:cubicBezTo>
                  <a:lnTo>
                    <a:pt x="21593" y="431868"/>
                  </a:lnTo>
                  <a:cubicBezTo>
                    <a:pt x="9668" y="431868"/>
                    <a:pt x="0" y="422200"/>
                    <a:pt x="0" y="410274"/>
                  </a:cubicBezTo>
                  <a:lnTo>
                    <a:pt x="0" y="21593"/>
                  </a:lnTo>
                  <a:close/>
                </a:path>
              </a:pathLst>
            </a:custGeom>
            <a:noFill/>
            <a:ln w="32147" cap="flat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3DDAD6E2-0B2C-A332-3A34-2BA04ACE9E59}"/>
                </a:ext>
              </a:extLst>
            </p:cNvPr>
            <p:cNvSpPr/>
            <p:nvPr/>
          </p:nvSpPr>
          <p:spPr>
            <a:xfrm>
              <a:off x="1222954" y="2016943"/>
              <a:ext cx="10796" cy="431867"/>
            </a:xfrm>
            <a:custGeom>
              <a:avLst/>
              <a:gdLst>
                <a:gd name="connsiteX0" fmla="*/ 0 w 10796"/>
                <a:gd name="connsiteY0" fmla="*/ 0 h 431867"/>
                <a:gd name="connsiteX1" fmla="*/ 0 w 10796"/>
                <a:gd name="connsiteY1" fmla="*/ 431868 h 43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796" h="431867">
                  <a:moveTo>
                    <a:pt x="0" y="0"/>
                  </a:moveTo>
                  <a:lnTo>
                    <a:pt x="0" y="431868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720DCFC9-567F-C3F5-026C-7BE704BBF6FE}"/>
                </a:ext>
              </a:extLst>
            </p:cNvPr>
            <p:cNvSpPr/>
            <p:nvPr/>
          </p:nvSpPr>
          <p:spPr>
            <a:xfrm>
              <a:off x="1309327" y="2103317"/>
              <a:ext cx="86373" cy="10796"/>
            </a:xfrm>
            <a:custGeom>
              <a:avLst/>
              <a:gdLst>
                <a:gd name="connsiteX0" fmla="*/ 0 w 86373"/>
                <a:gd name="connsiteY0" fmla="*/ 0 h 10796"/>
                <a:gd name="connsiteX1" fmla="*/ 86374 w 86373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373" h="10796">
                  <a:moveTo>
                    <a:pt x="0" y="0"/>
                  </a:moveTo>
                  <a:lnTo>
                    <a:pt x="86374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5009EACA-01CC-180A-3C25-3DEB6DAC9039}"/>
                </a:ext>
              </a:extLst>
            </p:cNvPr>
            <p:cNvSpPr/>
            <p:nvPr/>
          </p:nvSpPr>
          <p:spPr>
            <a:xfrm>
              <a:off x="1309327" y="2189690"/>
              <a:ext cx="86373" cy="10796"/>
            </a:xfrm>
            <a:custGeom>
              <a:avLst/>
              <a:gdLst>
                <a:gd name="connsiteX0" fmla="*/ 0 w 86373"/>
                <a:gd name="connsiteY0" fmla="*/ 0 h 10796"/>
                <a:gd name="connsiteX1" fmla="*/ 86374 w 86373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373" h="10796">
                  <a:moveTo>
                    <a:pt x="0" y="0"/>
                  </a:moveTo>
                  <a:lnTo>
                    <a:pt x="86374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90D8BE30-6CB2-A99E-4BBC-F9450BE9D67B}"/>
                </a:ext>
              </a:extLst>
            </p:cNvPr>
            <p:cNvSpPr/>
            <p:nvPr/>
          </p:nvSpPr>
          <p:spPr>
            <a:xfrm>
              <a:off x="1158173" y="2016943"/>
              <a:ext cx="129560" cy="10796"/>
            </a:xfrm>
            <a:custGeom>
              <a:avLst/>
              <a:gdLst>
                <a:gd name="connsiteX0" fmla="*/ 0 w 129560"/>
                <a:gd name="connsiteY0" fmla="*/ 0 h 10796"/>
                <a:gd name="connsiteX1" fmla="*/ 129560 w 129560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560" h="10796">
                  <a:moveTo>
                    <a:pt x="0" y="0"/>
                  </a:moveTo>
                  <a:lnTo>
                    <a:pt x="129560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22655118-AB55-53AD-3101-D74B17AD1B74}"/>
                </a:ext>
              </a:extLst>
            </p:cNvPr>
            <p:cNvSpPr/>
            <p:nvPr/>
          </p:nvSpPr>
          <p:spPr>
            <a:xfrm>
              <a:off x="1158173" y="2448811"/>
              <a:ext cx="129560" cy="10796"/>
            </a:xfrm>
            <a:custGeom>
              <a:avLst/>
              <a:gdLst>
                <a:gd name="connsiteX0" fmla="*/ 0 w 129560"/>
                <a:gd name="connsiteY0" fmla="*/ 0 h 10796"/>
                <a:gd name="connsiteX1" fmla="*/ 129560 w 129560"/>
                <a:gd name="connsiteY1" fmla="*/ 0 h 10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560" h="10796">
                  <a:moveTo>
                    <a:pt x="0" y="0"/>
                  </a:moveTo>
                  <a:lnTo>
                    <a:pt x="129560" y="0"/>
                  </a:lnTo>
                </a:path>
              </a:pathLst>
            </a:custGeom>
            <a:noFill/>
            <a:ln w="32147" cap="rnd">
              <a:gradFill>
                <a:gsLst>
                  <a:gs pos="0">
                    <a:schemeClr val="accent4"/>
                  </a:gs>
                  <a:gs pos="100000">
                    <a:schemeClr val="accent1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1" name="矩形: 对角圆角 30">
            <a:extLst>
              <a:ext uri="{FF2B5EF4-FFF2-40B4-BE49-F238E27FC236}">
                <a16:creationId xmlns:a16="http://schemas.microsoft.com/office/drawing/2014/main" id="{61A754EC-E2A4-461F-992F-D9592DA44A91}"/>
              </a:ext>
            </a:extLst>
          </p:cNvPr>
          <p:cNvSpPr/>
          <p:nvPr/>
        </p:nvSpPr>
        <p:spPr>
          <a:xfrm>
            <a:off x="7145227" y="2449062"/>
            <a:ext cx="3233839" cy="49667"/>
          </a:xfrm>
          <a:prstGeom prst="round2Diag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5">
                  <a:alpha val="0"/>
                </a:schemeClr>
              </a:gs>
              <a:gs pos="0">
                <a:schemeClr val="accent1">
                  <a:alpha val="31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B121AC24-C80C-DA23-B5B4-6D98BBF46DA9}"/>
              </a:ext>
            </a:extLst>
          </p:cNvPr>
          <p:cNvSpPr txBox="1"/>
          <p:nvPr/>
        </p:nvSpPr>
        <p:spPr>
          <a:xfrm>
            <a:off x="7393552" y="2599674"/>
            <a:ext cx="3724390" cy="286354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alpha val="71000"/>
                </a:srgb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1558208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B9F01BDC-9EAB-2341-C859-05580A79AB0C}"/>
              </a:ext>
            </a:extLst>
          </p:cNvPr>
          <p:cNvSpPr txBox="1"/>
          <p:nvPr/>
        </p:nvSpPr>
        <p:spPr>
          <a:xfrm>
            <a:off x="2400300" y="2497976"/>
            <a:ext cx="7391400" cy="18620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11500" b="1" i="1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  <a:cs typeface="Times New Roman" panose="02020603050405020304" pitchFamily="18" charset="0"/>
              </a:rPr>
              <a:t>THNK</a:t>
            </a:r>
          </a:p>
        </p:txBody>
      </p:sp>
    </p:spTree>
    <p:extLst>
      <p:ext uri="{BB962C8B-B14F-4D97-AF65-F5344CB8AC3E}">
        <p14:creationId xmlns:p14="http://schemas.microsoft.com/office/powerpoint/2010/main" val="1212012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72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B3D5C9A-BFCA-F122-7784-CDA2CE168147}"/>
              </a:ext>
            </a:extLst>
          </p:cNvPr>
          <p:cNvSpPr txBox="1"/>
          <p:nvPr/>
        </p:nvSpPr>
        <p:spPr>
          <a:xfrm>
            <a:off x="769257" y="2228632"/>
            <a:ext cx="2554516" cy="2134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01</a:t>
            </a:r>
            <a:endParaRPr kumimoji="0" lang="zh-CN" altLang="en-US" sz="138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3A6B48-9F3D-5FA6-ED78-6A273A8BBDB9}"/>
              </a:ext>
            </a:extLst>
          </p:cNvPr>
          <p:cNvSpPr txBox="1"/>
          <p:nvPr/>
        </p:nvSpPr>
        <p:spPr>
          <a:xfrm>
            <a:off x="4108451" y="2741650"/>
            <a:ext cx="4965697" cy="110799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研究背景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738464-3302-AE09-C8AA-ACEA55CFF833}"/>
              </a:ext>
            </a:extLst>
          </p:cNvPr>
          <p:cNvSpPr txBox="1"/>
          <p:nvPr/>
        </p:nvSpPr>
        <p:spPr>
          <a:xfrm>
            <a:off x="4093030" y="3638045"/>
            <a:ext cx="4981117" cy="64633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3600" b="0" i="0" u="none" strike="noStrike" kern="100" cap="none" spc="0" normalizeH="0" baseline="0" noProof="0">
                <a:ln>
                  <a:noFill/>
                </a:ln>
                <a:solidFill>
                  <a:srgbClr val="FFFFFF">
                    <a:alpha val="42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81288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FFC90F6D-E641-CF6F-14D6-A736C1D69719}"/>
              </a:ext>
            </a:extLst>
          </p:cNvPr>
          <p:cNvSpPr/>
          <p:nvPr/>
        </p:nvSpPr>
        <p:spPr>
          <a:xfrm>
            <a:off x="1370557" y="1804761"/>
            <a:ext cx="9450886" cy="4760685"/>
          </a:xfrm>
          <a:custGeom>
            <a:avLst/>
            <a:gdLst>
              <a:gd name="connsiteX0" fmla="*/ 528956 w 9419771"/>
              <a:gd name="connsiteY0" fmla="*/ 0 h 4760685"/>
              <a:gd name="connsiteX1" fmla="*/ 8890815 w 9419771"/>
              <a:gd name="connsiteY1" fmla="*/ 0 h 4760685"/>
              <a:gd name="connsiteX2" fmla="*/ 9419771 w 9419771"/>
              <a:gd name="connsiteY2" fmla="*/ 528956 h 4760685"/>
              <a:gd name="connsiteX3" fmla="*/ 9419771 w 9419771"/>
              <a:gd name="connsiteY3" fmla="*/ 4760685 h 4760685"/>
              <a:gd name="connsiteX4" fmla="*/ 0 w 9419771"/>
              <a:gd name="connsiteY4" fmla="*/ 4760685 h 4760685"/>
              <a:gd name="connsiteX5" fmla="*/ 0 w 9419771"/>
              <a:gd name="connsiteY5" fmla="*/ 528956 h 4760685"/>
              <a:gd name="connsiteX6" fmla="*/ 528956 w 9419771"/>
              <a:gd name="connsiteY6" fmla="*/ 0 h 4760685"/>
              <a:gd name="connsiteX0" fmla="*/ 9419771 w 9511211"/>
              <a:gd name="connsiteY0" fmla="*/ 4760685 h 4852125"/>
              <a:gd name="connsiteX1" fmla="*/ 0 w 9511211"/>
              <a:gd name="connsiteY1" fmla="*/ 4760685 h 4852125"/>
              <a:gd name="connsiteX2" fmla="*/ 0 w 9511211"/>
              <a:gd name="connsiteY2" fmla="*/ 528956 h 4852125"/>
              <a:gd name="connsiteX3" fmla="*/ 528956 w 9511211"/>
              <a:gd name="connsiteY3" fmla="*/ 0 h 4852125"/>
              <a:gd name="connsiteX4" fmla="*/ 8890815 w 9511211"/>
              <a:gd name="connsiteY4" fmla="*/ 0 h 4852125"/>
              <a:gd name="connsiteX5" fmla="*/ 9419771 w 9511211"/>
              <a:gd name="connsiteY5" fmla="*/ 528956 h 4852125"/>
              <a:gd name="connsiteX6" fmla="*/ 9511211 w 9511211"/>
              <a:gd name="connsiteY6" fmla="*/ 4852125 h 4852125"/>
              <a:gd name="connsiteX0" fmla="*/ 0 w 9511211"/>
              <a:gd name="connsiteY0" fmla="*/ 4760685 h 4852125"/>
              <a:gd name="connsiteX1" fmla="*/ 0 w 9511211"/>
              <a:gd name="connsiteY1" fmla="*/ 528956 h 4852125"/>
              <a:gd name="connsiteX2" fmla="*/ 528956 w 9511211"/>
              <a:gd name="connsiteY2" fmla="*/ 0 h 4852125"/>
              <a:gd name="connsiteX3" fmla="*/ 8890815 w 9511211"/>
              <a:gd name="connsiteY3" fmla="*/ 0 h 4852125"/>
              <a:gd name="connsiteX4" fmla="*/ 9419771 w 9511211"/>
              <a:gd name="connsiteY4" fmla="*/ 528956 h 4852125"/>
              <a:gd name="connsiteX5" fmla="*/ 9511211 w 9511211"/>
              <a:gd name="connsiteY5" fmla="*/ 4852125 h 4852125"/>
              <a:gd name="connsiteX0" fmla="*/ 0 w 9520736"/>
              <a:gd name="connsiteY0" fmla="*/ 4760685 h 4804500"/>
              <a:gd name="connsiteX1" fmla="*/ 0 w 9520736"/>
              <a:gd name="connsiteY1" fmla="*/ 528956 h 4804500"/>
              <a:gd name="connsiteX2" fmla="*/ 528956 w 9520736"/>
              <a:gd name="connsiteY2" fmla="*/ 0 h 4804500"/>
              <a:gd name="connsiteX3" fmla="*/ 8890815 w 9520736"/>
              <a:gd name="connsiteY3" fmla="*/ 0 h 4804500"/>
              <a:gd name="connsiteX4" fmla="*/ 9419771 w 9520736"/>
              <a:gd name="connsiteY4" fmla="*/ 528956 h 4804500"/>
              <a:gd name="connsiteX5" fmla="*/ 9520736 w 9520736"/>
              <a:gd name="connsiteY5" fmla="*/ 4804500 h 4804500"/>
              <a:gd name="connsiteX0" fmla="*/ 0 w 9454061"/>
              <a:gd name="connsiteY0" fmla="*/ 4760685 h 4760685"/>
              <a:gd name="connsiteX1" fmla="*/ 0 w 9454061"/>
              <a:gd name="connsiteY1" fmla="*/ 528956 h 4760685"/>
              <a:gd name="connsiteX2" fmla="*/ 528956 w 9454061"/>
              <a:gd name="connsiteY2" fmla="*/ 0 h 4760685"/>
              <a:gd name="connsiteX3" fmla="*/ 8890815 w 9454061"/>
              <a:gd name="connsiteY3" fmla="*/ 0 h 4760685"/>
              <a:gd name="connsiteX4" fmla="*/ 9419771 w 9454061"/>
              <a:gd name="connsiteY4" fmla="*/ 528956 h 4760685"/>
              <a:gd name="connsiteX5" fmla="*/ 9454061 w 9454061"/>
              <a:gd name="connsiteY5" fmla="*/ 4737825 h 4760685"/>
              <a:gd name="connsiteX0" fmla="*/ 0 w 9450886"/>
              <a:gd name="connsiteY0" fmla="*/ 4760685 h 4760685"/>
              <a:gd name="connsiteX1" fmla="*/ 0 w 9450886"/>
              <a:gd name="connsiteY1" fmla="*/ 528956 h 4760685"/>
              <a:gd name="connsiteX2" fmla="*/ 528956 w 9450886"/>
              <a:gd name="connsiteY2" fmla="*/ 0 h 4760685"/>
              <a:gd name="connsiteX3" fmla="*/ 8890815 w 9450886"/>
              <a:gd name="connsiteY3" fmla="*/ 0 h 4760685"/>
              <a:gd name="connsiteX4" fmla="*/ 9419771 w 9450886"/>
              <a:gd name="connsiteY4" fmla="*/ 528956 h 4760685"/>
              <a:gd name="connsiteX5" fmla="*/ 9450886 w 9450886"/>
              <a:gd name="connsiteY5" fmla="*/ 4760050 h 476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50886" h="4760685">
                <a:moveTo>
                  <a:pt x="0" y="4760685"/>
                </a:moveTo>
                <a:lnTo>
                  <a:pt x="0" y="528956"/>
                </a:lnTo>
                <a:cubicBezTo>
                  <a:pt x="0" y="236822"/>
                  <a:pt x="236822" y="0"/>
                  <a:pt x="528956" y="0"/>
                </a:cubicBezTo>
                <a:lnTo>
                  <a:pt x="8890815" y="0"/>
                </a:lnTo>
                <a:cubicBezTo>
                  <a:pt x="9182949" y="0"/>
                  <a:pt x="9419771" y="236822"/>
                  <a:pt x="9419771" y="528956"/>
                </a:cubicBezTo>
                <a:cubicBezTo>
                  <a:pt x="9419771" y="1939532"/>
                  <a:pt x="9450886" y="4760050"/>
                  <a:pt x="9450886" y="4760050"/>
                </a:cubicBezTo>
              </a:path>
            </a:pathLst>
          </a:custGeom>
          <a:noFill/>
          <a:ln w="28575">
            <a:gradFill>
              <a:gsLst>
                <a:gs pos="0">
                  <a:schemeClr val="accent1"/>
                </a:gs>
                <a:gs pos="61000">
                  <a:schemeClr val="accent4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815AE1A2-4FD9-2915-53FE-7B9C825D3896}"/>
              </a:ext>
            </a:extLst>
          </p:cNvPr>
          <p:cNvSpPr/>
          <p:nvPr/>
        </p:nvSpPr>
        <p:spPr>
          <a:xfrm>
            <a:off x="4510088" y="1676400"/>
            <a:ext cx="3171825" cy="24765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5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矩形: 圆顶角 5">
            <a:extLst>
              <a:ext uri="{FF2B5EF4-FFF2-40B4-BE49-F238E27FC236}">
                <a16:creationId xmlns:a16="http://schemas.microsoft.com/office/drawing/2014/main" id="{D1543881-6F16-C000-1869-08506DE4E391}"/>
              </a:ext>
            </a:extLst>
          </p:cNvPr>
          <p:cNvSpPr/>
          <p:nvPr/>
        </p:nvSpPr>
        <p:spPr>
          <a:xfrm>
            <a:off x="1695450" y="2105025"/>
            <a:ext cx="8801100" cy="4460421"/>
          </a:xfrm>
          <a:prstGeom prst="round2SameRect">
            <a:avLst>
              <a:gd name="adj1" fmla="val 9834"/>
              <a:gd name="adj2" fmla="val 0"/>
            </a:avLst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" name="矩形: 对角圆角 8">
            <a:extLst>
              <a:ext uri="{FF2B5EF4-FFF2-40B4-BE49-F238E27FC236}">
                <a16:creationId xmlns:a16="http://schemas.microsoft.com/office/drawing/2014/main" id="{F75529C5-AC73-AC87-A39D-DA635F3B2954}"/>
              </a:ext>
            </a:extLst>
          </p:cNvPr>
          <p:cNvSpPr/>
          <p:nvPr/>
        </p:nvSpPr>
        <p:spPr>
          <a:xfrm>
            <a:off x="4864100" y="2291518"/>
            <a:ext cx="2438400" cy="426282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481E04A5-6E75-F72E-C553-DA3F3BB12EF7}"/>
              </a:ext>
            </a:extLst>
          </p:cNvPr>
          <p:cNvSpPr/>
          <p:nvPr/>
        </p:nvSpPr>
        <p:spPr>
          <a:xfrm>
            <a:off x="4987925" y="2322929"/>
            <a:ext cx="2190750" cy="363461"/>
          </a:xfrm>
          <a:prstGeom prst="roundRect">
            <a:avLst>
              <a:gd name="adj" fmla="val 4112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7AEF106-98F8-E1FE-B427-7A61A941A2C2}"/>
              </a:ext>
            </a:extLst>
          </p:cNvPr>
          <p:cNvSpPr txBox="1"/>
          <p:nvPr/>
        </p:nvSpPr>
        <p:spPr>
          <a:xfrm>
            <a:off x="5517465" y="2322929"/>
            <a:ext cx="113167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前言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D51120E-5B7D-321D-5687-0F0A34BE250F}"/>
              </a:ext>
            </a:extLst>
          </p:cNvPr>
          <p:cNvSpPr txBox="1"/>
          <p:nvPr/>
        </p:nvSpPr>
        <p:spPr>
          <a:xfrm>
            <a:off x="2286000" y="3077482"/>
            <a:ext cx="7620000" cy="2893484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29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5FA48944-7D67-2E13-1C87-862547BD0B2C}"/>
              </a:ext>
            </a:extLst>
          </p:cNvPr>
          <p:cNvSpPr/>
          <p:nvPr/>
        </p:nvSpPr>
        <p:spPr>
          <a:xfrm>
            <a:off x="955545" y="3249891"/>
            <a:ext cx="2381250" cy="2924175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7258AFE-BD54-59B9-13FF-A13AD38497DD}"/>
              </a:ext>
            </a:extLst>
          </p:cNvPr>
          <p:cNvSpPr/>
          <p:nvPr/>
        </p:nvSpPr>
        <p:spPr>
          <a:xfrm>
            <a:off x="1340117" y="3249891"/>
            <a:ext cx="1612106" cy="45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73DF6DB-4F58-6483-60E6-40065C0475C4}"/>
              </a:ext>
            </a:extLst>
          </p:cNvPr>
          <p:cNvSpPr txBox="1"/>
          <p:nvPr/>
        </p:nvSpPr>
        <p:spPr>
          <a:xfrm>
            <a:off x="1639475" y="3553904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研究内容一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238B3062-310B-24CB-F735-24AEE883CD7A}"/>
              </a:ext>
            </a:extLst>
          </p:cNvPr>
          <p:cNvGrpSpPr/>
          <p:nvPr/>
        </p:nvGrpSpPr>
        <p:grpSpPr>
          <a:xfrm>
            <a:off x="1314037" y="3517793"/>
            <a:ext cx="260350" cy="325437"/>
            <a:chOff x="1343106" y="3696902"/>
            <a:chExt cx="260350" cy="325437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2631BEFF-A821-7CCB-5349-D296A5E3DF94}"/>
                </a:ext>
              </a:extLst>
            </p:cNvPr>
            <p:cNvSpPr/>
            <p:nvPr/>
          </p:nvSpPr>
          <p:spPr>
            <a:xfrm>
              <a:off x="1343106" y="3696902"/>
              <a:ext cx="211534" cy="276621"/>
            </a:xfrm>
            <a:custGeom>
              <a:avLst/>
              <a:gdLst>
                <a:gd name="connsiteX0" fmla="*/ 211534 w 211534"/>
                <a:gd name="connsiteY0" fmla="*/ 48816 h 276621"/>
                <a:gd name="connsiteX1" fmla="*/ 211534 w 211534"/>
                <a:gd name="connsiteY1" fmla="*/ 0 h 276621"/>
                <a:gd name="connsiteX2" fmla="*/ 0 w 211534"/>
                <a:gd name="connsiteY2" fmla="*/ 0 h 276621"/>
                <a:gd name="connsiteX3" fmla="*/ 0 w 211534"/>
                <a:gd name="connsiteY3" fmla="*/ 276622 h 276621"/>
                <a:gd name="connsiteX4" fmla="*/ 48816 w 211534"/>
                <a:gd name="connsiteY4" fmla="*/ 252214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534" h="276621">
                  <a:moveTo>
                    <a:pt x="211534" y="48816"/>
                  </a:moveTo>
                  <a:lnTo>
                    <a:pt x="211534" y="0"/>
                  </a:lnTo>
                  <a:lnTo>
                    <a:pt x="0" y="0"/>
                  </a:lnTo>
                  <a:lnTo>
                    <a:pt x="0" y="276622"/>
                  </a:lnTo>
                  <a:lnTo>
                    <a:pt x="48816" y="252214"/>
                  </a:lnTo>
                </a:path>
              </a:pathLst>
            </a:custGeom>
            <a:noFill/>
            <a:ln w="24408" cap="rnd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FFC7BDB8-0A06-5242-34F9-14C31663E478}"/>
                </a:ext>
              </a:extLst>
            </p:cNvPr>
            <p:cNvSpPr/>
            <p:nvPr/>
          </p:nvSpPr>
          <p:spPr>
            <a:xfrm>
              <a:off x="1391922" y="3745718"/>
              <a:ext cx="211534" cy="276621"/>
            </a:xfrm>
            <a:custGeom>
              <a:avLst/>
              <a:gdLst>
                <a:gd name="connsiteX0" fmla="*/ 0 w 211534"/>
                <a:gd name="connsiteY0" fmla="*/ 276622 h 276621"/>
                <a:gd name="connsiteX1" fmla="*/ 0 w 211534"/>
                <a:gd name="connsiteY1" fmla="*/ 0 h 276621"/>
                <a:gd name="connsiteX2" fmla="*/ 211534 w 211534"/>
                <a:gd name="connsiteY2" fmla="*/ 0 h 276621"/>
                <a:gd name="connsiteX3" fmla="*/ 211534 w 211534"/>
                <a:gd name="connsiteY3" fmla="*/ 276622 h 276621"/>
                <a:gd name="connsiteX4" fmla="*/ 105767 w 211534"/>
                <a:gd name="connsiteY4" fmla="*/ 225588 h 276621"/>
                <a:gd name="connsiteX5" fmla="*/ 0 w 211534"/>
                <a:gd name="connsiteY5" fmla="*/ 276622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534" h="276621">
                  <a:moveTo>
                    <a:pt x="0" y="276622"/>
                  </a:moveTo>
                  <a:lnTo>
                    <a:pt x="0" y="0"/>
                  </a:lnTo>
                  <a:lnTo>
                    <a:pt x="211534" y="0"/>
                  </a:lnTo>
                  <a:lnTo>
                    <a:pt x="211534" y="276622"/>
                  </a:lnTo>
                  <a:lnTo>
                    <a:pt x="105767" y="225588"/>
                  </a:lnTo>
                  <a:lnTo>
                    <a:pt x="0" y="276622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5400000" scaled="1"/>
            </a:gradFill>
            <a:ln w="24408" cap="flat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7277BAFA-C94E-85D0-FCA2-D3609DB4070F}"/>
              </a:ext>
            </a:extLst>
          </p:cNvPr>
          <p:cNvSpPr txBox="1"/>
          <p:nvPr/>
        </p:nvSpPr>
        <p:spPr>
          <a:xfrm>
            <a:off x="1103330" y="4062316"/>
            <a:ext cx="208568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175EF0EC-CE5D-CCF6-28C3-B548ED143CE3}"/>
              </a:ext>
            </a:extLst>
          </p:cNvPr>
          <p:cNvSpPr/>
          <p:nvPr/>
        </p:nvSpPr>
        <p:spPr>
          <a:xfrm>
            <a:off x="3588765" y="3249891"/>
            <a:ext cx="2381250" cy="2924175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190C16C-1AB4-F807-25C4-E4EA8EFB6717}"/>
              </a:ext>
            </a:extLst>
          </p:cNvPr>
          <p:cNvSpPr/>
          <p:nvPr/>
        </p:nvSpPr>
        <p:spPr>
          <a:xfrm>
            <a:off x="3973337" y="3249891"/>
            <a:ext cx="1612106" cy="45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6423FC1-807F-16DA-C140-CC6AD84501B3}"/>
              </a:ext>
            </a:extLst>
          </p:cNvPr>
          <p:cNvSpPr txBox="1"/>
          <p:nvPr/>
        </p:nvSpPr>
        <p:spPr>
          <a:xfrm>
            <a:off x="4279108" y="3553904"/>
            <a:ext cx="132600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研究内容二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C821A5ED-7062-DD02-EA85-C20D36C187BC}"/>
              </a:ext>
            </a:extLst>
          </p:cNvPr>
          <p:cNvGrpSpPr/>
          <p:nvPr/>
        </p:nvGrpSpPr>
        <p:grpSpPr>
          <a:xfrm>
            <a:off x="3947257" y="3517793"/>
            <a:ext cx="260350" cy="325437"/>
            <a:chOff x="1343106" y="3696902"/>
            <a:chExt cx="260350" cy="325437"/>
          </a:xfrm>
        </p:grpSpPr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BD26F888-4A81-88CC-21E1-9375A74D00FF}"/>
                </a:ext>
              </a:extLst>
            </p:cNvPr>
            <p:cNvSpPr/>
            <p:nvPr/>
          </p:nvSpPr>
          <p:spPr>
            <a:xfrm>
              <a:off x="1343106" y="3696902"/>
              <a:ext cx="211534" cy="276621"/>
            </a:xfrm>
            <a:custGeom>
              <a:avLst/>
              <a:gdLst>
                <a:gd name="connsiteX0" fmla="*/ 211534 w 211534"/>
                <a:gd name="connsiteY0" fmla="*/ 48816 h 276621"/>
                <a:gd name="connsiteX1" fmla="*/ 211534 w 211534"/>
                <a:gd name="connsiteY1" fmla="*/ 0 h 276621"/>
                <a:gd name="connsiteX2" fmla="*/ 0 w 211534"/>
                <a:gd name="connsiteY2" fmla="*/ 0 h 276621"/>
                <a:gd name="connsiteX3" fmla="*/ 0 w 211534"/>
                <a:gd name="connsiteY3" fmla="*/ 276622 h 276621"/>
                <a:gd name="connsiteX4" fmla="*/ 48816 w 211534"/>
                <a:gd name="connsiteY4" fmla="*/ 252214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534" h="276621">
                  <a:moveTo>
                    <a:pt x="211534" y="48816"/>
                  </a:moveTo>
                  <a:lnTo>
                    <a:pt x="211534" y="0"/>
                  </a:lnTo>
                  <a:lnTo>
                    <a:pt x="0" y="0"/>
                  </a:lnTo>
                  <a:lnTo>
                    <a:pt x="0" y="276622"/>
                  </a:lnTo>
                  <a:lnTo>
                    <a:pt x="48816" y="252214"/>
                  </a:lnTo>
                </a:path>
              </a:pathLst>
            </a:custGeom>
            <a:noFill/>
            <a:ln w="24408" cap="rnd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7FFEC997-8803-2BCB-FA3B-055C96E2829A}"/>
                </a:ext>
              </a:extLst>
            </p:cNvPr>
            <p:cNvSpPr/>
            <p:nvPr/>
          </p:nvSpPr>
          <p:spPr>
            <a:xfrm>
              <a:off x="1391922" y="3745718"/>
              <a:ext cx="211534" cy="276621"/>
            </a:xfrm>
            <a:custGeom>
              <a:avLst/>
              <a:gdLst>
                <a:gd name="connsiteX0" fmla="*/ 0 w 211534"/>
                <a:gd name="connsiteY0" fmla="*/ 276622 h 276621"/>
                <a:gd name="connsiteX1" fmla="*/ 0 w 211534"/>
                <a:gd name="connsiteY1" fmla="*/ 0 h 276621"/>
                <a:gd name="connsiteX2" fmla="*/ 211534 w 211534"/>
                <a:gd name="connsiteY2" fmla="*/ 0 h 276621"/>
                <a:gd name="connsiteX3" fmla="*/ 211534 w 211534"/>
                <a:gd name="connsiteY3" fmla="*/ 276622 h 276621"/>
                <a:gd name="connsiteX4" fmla="*/ 105767 w 211534"/>
                <a:gd name="connsiteY4" fmla="*/ 225588 h 276621"/>
                <a:gd name="connsiteX5" fmla="*/ 0 w 211534"/>
                <a:gd name="connsiteY5" fmla="*/ 276622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534" h="276621">
                  <a:moveTo>
                    <a:pt x="0" y="276622"/>
                  </a:moveTo>
                  <a:lnTo>
                    <a:pt x="0" y="0"/>
                  </a:lnTo>
                  <a:lnTo>
                    <a:pt x="211534" y="0"/>
                  </a:lnTo>
                  <a:lnTo>
                    <a:pt x="211534" y="276622"/>
                  </a:lnTo>
                  <a:lnTo>
                    <a:pt x="105767" y="225588"/>
                  </a:lnTo>
                  <a:lnTo>
                    <a:pt x="0" y="276622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5400000" scaled="1"/>
            </a:gradFill>
            <a:ln w="24408" cap="flat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3" name="文本框 22">
            <a:extLst>
              <a:ext uri="{FF2B5EF4-FFF2-40B4-BE49-F238E27FC236}">
                <a16:creationId xmlns:a16="http://schemas.microsoft.com/office/drawing/2014/main" id="{EF4B15E1-90F8-F4E9-155F-73CE085BB142}"/>
              </a:ext>
            </a:extLst>
          </p:cNvPr>
          <p:cNvSpPr txBox="1"/>
          <p:nvPr/>
        </p:nvSpPr>
        <p:spPr>
          <a:xfrm>
            <a:off x="3736550" y="4062316"/>
            <a:ext cx="208568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3F879C71-1EBB-69FC-0474-D0264A4DCF6D}"/>
              </a:ext>
            </a:extLst>
          </p:cNvPr>
          <p:cNvSpPr/>
          <p:nvPr/>
        </p:nvSpPr>
        <p:spPr>
          <a:xfrm>
            <a:off x="6221985" y="3249891"/>
            <a:ext cx="2381250" cy="2924175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B093CFAB-CB73-3D32-700C-7536E2AF97E0}"/>
              </a:ext>
            </a:extLst>
          </p:cNvPr>
          <p:cNvSpPr/>
          <p:nvPr/>
        </p:nvSpPr>
        <p:spPr>
          <a:xfrm>
            <a:off x="6606557" y="3249891"/>
            <a:ext cx="1612106" cy="45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472EC56-E798-48C5-0446-4C39FB066593}"/>
              </a:ext>
            </a:extLst>
          </p:cNvPr>
          <p:cNvSpPr txBox="1"/>
          <p:nvPr/>
        </p:nvSpPr>
        <p:spPr>
          <a:xfrm>
            <a:off x="6905916" y="3553904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研究内容三</a:t>
            </a:r>
          </a:p>
        </p:txBody>
      </p: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CA4A48AC-0FFA-6E01-7628-CABDDF28E04C}"/>
              </a:ext>
            </a:extLst>
          </p:cNvPr>
          <p:cNvGrpSpPr/>
          <p:nvPr/>
        </p:nvGrpSpPr>
        <p:grpSpPr>
          <a:xfrm>
            <a:off x="6580477" y="3517793"/>
            <a:ext cx="260350" cy="325437"/>
            <a:chOff x="1343106" y="3696902"/>
            <a:chExt cx="260350" cy="325437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98D6C7C8-D2C5-9714-9B62-A5103905821E}"/>
                </a:ext>
              </a:extLst>
            </p:cNvPr>
            <p:cNvSpPr/>
            <p:nvPr/>
          </p:nvSpPr>
          <p:spPr>
            <a:xfrm>
              <a:off x="1343106" y="3696902"/>
              <a:ext cx="211534" cy="276621"/>
            </a:xfrm>
            <a:custGeom>
              <a:avLst/>
              <a:gdLst>
                <a:gd name="connsiteX0" fmla="*/ 211534 w 211534"/>
                <a:gd name="connsiteY0" fmla="*/ 48816 h 276621"/>
                <a:gd name="connsiteX1" fmla="*/ 211534 w 211534"/>
                <a:gd name="connsiteY1" fmla="*/ 0 h 276621"/>
                <a:gd name="connsiteX2" fmla="*/ 0 w 211534"/>
                <a:gd name="connsiteY2" fmla="*/ 0 h 276621"/>
                <a:gd name="connsiteX3" fmla="*/ 0 w 211534"/>
                <a:gd name="connsiteY3" fmla="*/ 276622 h 276621"/>
                <a:gd name="connsiteX4" fmla="*/ 48816 w 211534"/>
                <a:gd name="connsiteY4" fmla="*/ 252214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534" h="276621">
                  <a:moveTo>
                    <a:pt x="211534" y="48816"/>
                  </a:moveTo>
                  <a:lnTo>
                    <a:pt x="211534" y="0"/>
                  </a:lnTo>
                  <a:lnTo>
                    <a:pt x="0" y="0"/>
                  </a:lnTo>
                  <a:lnTo>
                    <a:pt x="0" y="276622"/>
                  </a:lnTo>
                  <a:lnTo>
                    <a:pt x="48816" y="252214"/>
                  </a:lnTo>
                </a:path>
              </a:pathLst>
            </a:custGeom>
            <a:noFill/>
            <a:ln w="24408" cap="rnd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78771629-B1EE-9EBB-3BE0-878E65E732A6}"/>
                </a:ext>
              </a:extLst>
            </p:cNvPr>
            <p:cNvSpPr/>
            <p:nvPr/>
          </p:nvSpPr>
          <p:spPr>
            <a:xfrm>
              <a:off x="1391922" y="3745718"/>
              <a:ext cx="211534" cy="276621"/>
            </a:xfrm>
            <a:custGeom>
              <a:avLst/>
              <a:gdLst>
                <a:gd name="connsiteX0" fmla="*/ 0 w 211534"/>
                <a:gd name="connsiteY0" fmla="*/ 276622 h 276621"/>
                <a:gd name="connsiteX1" fmla="*/ 0 w 211534"/>
                <a:gd name="connsiteY1" fmla="*/ 0 h 276621"/>
                <a:gd name="connsiteX2" fmla="*/ 211534 w 211534"/>
                <a:gd name="connsiteY2" fmla="*/ 0 h 276621"/>
                <a:gd name="connsiteX3" fmla="*/ 211534 w 211534"/>
                <a:gd name="connsiteY3" fmla="*/ 276622 h 276621"/>
                <a:gd name="connsiteX4" fmla="*/ 105767 w 211534"/>
                <a:gd name="connsiteY4" fmla="*/ 225588 h 276621"/>
                <a:gd name="connsiteX5" fmla="*/ 0 w 211534"/>
                <a:gd name="connsiteY5" fmla="*/ 276622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534" h="276621">
                  <a:moveTo>
                    <a:pt x="0" y="276622"/>
                  </a:moveTo>
                  <a:lnTo>
                    <a:pt x="0" y="0"/>
                  </a:lnTo>
                  <a:lnTo>
                    <a:pt x="211534" y="0"/>
                  </a:lnTo>
                  <a:lnTo>
                    <a:pt x="211534" y="276622"/>
                  </a:lnTo>
                  <a:lnTo>
                    <a:pt x="105767" y="225588"/>
                  </a:lnTo>
                  <a:lnTo>
                    <a:pt x="0" y="276622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5400000" scaled="1"/>
            </a:gradFill>
            <a:ln w="24408" cap="flat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id="{39CB029A-716A-D4A8-59DF-F7B086FE2DF0}"/>
              </a:ext>
            </a:extLst>
          </p:cNvPr>
          <p:cNvSpPr txBox="1"/>
          <p:nvPr/>
        </p:nvSpPr>
        <p:spPr>
          <a:xfrm>
            <a:off x="6369770" y="4062316"/>
            <a:ext cx="208568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73BEAC97-B848-5DF0-7F51-179F0C6CE304}"/>
              </a:ext>
            </a:extLst>
          </p:cNvPr>
          <p:cNvSpPr/>
          <p:nvPr/>
        </p:nvSpPr>
        <p:spPr>
          <a:xfrm>
            <a:off x="8855206" y="3249891"/>
            <a:ext cx="2381250" cy="2924175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9399CAC7-558B-5FD5-3280-760C86694EF9}"/>
              </a:ext>
            </a:extLst>
          </p:cNvPr>
          <p:cNvSpPr/>
          <p:nvPr/>
        </p:nvSpPr>
        <p:spPr>
          <a:xfrm>
            <a:off x="9239778" y="3249891"/>
            <a:ext cx="1612106" cy="45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B06937F-9214-41AA-95DF-E4E1EB2560AE}"/>
              </a:ext>
            </a:extLst>
          </p:cNvPr>
          <p:cNvSpPr txBox="1"/>
          <p:nvPr/>
        </p:nvSpPr>
        <p:spPr>
          <a:xfrm>
            <a:off x="9539137" y="3553904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研究内容四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857AF8B5-124C-102B-79CA-E423BA02A081}"/>
              </a:ext>
            </a:extLst>
          </p:cNvPr>
          <p:cNvGrpSpPr/>
          <p:nvPr/>
        </p:nvGrpSpPr>
        <p:grpSpPr>
          <a:xfrm>
            <a:off x="9213698" y="3517793"/>
            <a:ext cx="260350" cy="325437"/>
            <a:chOff x="1343106" y="3696902"/>
            <a:chExt cx="260350" cy="325437"/>
          </a:xfrm>
        </p:grpSpPr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2A21ACF0-E45A-EE4C-2610-0DBDBAC42156}"/>
                </a:ext>
              </a:extLst>
            </p:cNvPr>
            <p:cNvSpPr/>
            <p:nvPr/>
          </p:nvSpPr>
          <p:spPr>
            <a:xfrm>
              <a:off x="1343106" y="3696902"/>
              <a:ext cx="211534" cy="276621"/>
            </a:xfrm>
            <a:custGeom>
              <a:avLst/>
              <a:gdLst>
                <a:gd name="connsiteX0" fmla="*/ 211534 w 211534"/>
                <a:gd name="connsiteY0" fmla="*/ 48816 h 276621"/>
                <a:gd name="connsiteX1" fmla="*/ 211534 w 211534"/>
                <a:gd name="connsiteY1" fmla="*/ 0 h 276621"/>
                <a:gd name="connsiteX2" fmla="*/ 0 w 211534"/>
                <a:gd name="connsiteY2" fmla="*/ 0 h 276621"/>
                <a:gd name="connsiteX3" fmla="*/ 0 w 211534"/>
                <a:gd name="connsiteY3" fmla="*/ 276622 h 276621"/>
                <a:gd name="connsiteX4" fmla="*/ 48816 w 211534"/>
                <a:gd name="connsiteY4" fmla="*/ 252214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534" h="276621">
                  <a:moveTo>
                    <a:pt x="211534" y="48816"/>
                  </a:moveTo>
                  <a:lnTo>
                    <a:pt x="211534" y="0"/>
                  </a:lnTo>
                  <a:lnTo>
                    <a:pt x="0" y="0"/>
                  </a:lnTo>
                  <a:lnTo>
                    <a:pt x="0" y="276622"/>
                  </a:lnTo>
                  <a:lnTo>
                    <a:pt x="48816" y="252214"/>
                  </a:lnTo>
                </a:path>
              </a:pathLst>
            </a:custGeom>
            <a:noFill/>
            <a:ln w="24408" cap="rnd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703AB7E9-5B83-EB5C-5B69-1A47438C2A58}"/>
                </a:ext>
              </a:extLst>
            </p:cNvPr>
            <p:cNvSpPr/>
            <p:nvPr/>
          </p:nvSpPr>
          <p:spPr>
            <a:xfrm>
              <a:off x="1391922" y="3745718"/>
              <a:ext cx="211534" cy="276621"/>
            </a:xfrm>
            <a:custGeom>
              <a:avLst/>
              <a:gdLst>
                <a:gd name="connsiteX0" fmla="*/ 0 w 211534"/>
                <a:gd name="connsiteY0" fmla="*/ 276622 h 276621"/>
                <a:gd name="connsiteX1" fmla="*/ 0 w 211534"/>
                <a:gd name="connsiteY1" fmla="*/ 0 h 276621"/>
                <a:gd name="connsiteX2" fmla="*/ 211534 w 211534"/>
                <a:gd name="connsiteY2" fmla="*/ 0 h 276621"/>
                <a:gd name="connsiteX3" fmla="*/ 211534 w 211534"/>
                <a:gd name="connsiteY3" fmla="*/ 276622 h 276621"/>
                <a:gd name="connsiteX4" fmla="*/ 105767 w 211534"/>
                <a:gd name="connsiteY4" fmla="*/ 225588 h 276621"/>
                <a:gd name="connsiteX5" fmla="*/ 0 w 211534"/>
                <a:gd name="connsiteY5" fmla="*/ 276622 h 2766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534" h="276621">
                  <a:moveTo>
                    <a:pt x="0" y="276622"/>
                  </a:moveTo>
                  <a:lnTo>
                    <a:pt x="0" y="0"/>
                  </a:lnTo>
                  <a:lnTo>
                    <a:pt x="211534" y="0"/>
                  </a:lnTo>
                  <a:lnTo>
                    <a:pt x="211534" y="276622"/>
                  </a:lnTo>
                  <a:lnTo>
                    <a:pt x="105767" y="225588"/>
                  </a:lnTo>
                  <a:lnTo>
                    <a:pt x="0" y="276622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5"/>
                </a:gs>
              </a:gsLst>
              <a:lin ang="5400000" scaled="1"/>
            </a:gradFill>
            <a:ln w="24408" cap="flat">
              <a:gradFill>
                <a:gsLst>
                  <a:gs pos="0">
                    <a:schemeClr val="accent1"/>
                  </a:gs>
                  <a:gs pos="100000">
                    <a:schemeClr val="accent5"/>
                  </a:gs>
                </a:gsLst>
                <a:lin ang="5400000" scaled="1"/>
              </a:gra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051879AF-F35A-EA3E-25D2-87E185CD2FF3}"/>
              </a:ext>
            </a:extLst>
          </p:cNvPr>
          <p:cNvSpPr txBox="1"/>
          <p:nvPr/>
        </p:nvSpPr>
        <p:spPr>
          <a:xfrm>
            <a:off x="9002991" y="4062316"/>
            <a:ext cx="2085680" cy="126925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38A917A-99DE-9A9B-EF9D-0A8CC8C66193}"/>
              </a:ext>
            </a:extLst>
          </p:cNvPr>
          <p:cNvSpPr txBox="1"/>
          <p:nvPr/>
        </p:nvSpPr>
        <p:spPr>
          <a:xfrm>
            <a:off x="972729" y="1452396"/>
            <a:ext cx="10246542" cy="6251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9546BE4-9AAB-E599-7A94-468E90D848E0}"/>
              </a:ext>
            </a:extLst>
          </p:cNvPr>
          <p:cNvSpPr txBox="1"/>
          <p:nvPr/>
        </p:nvSpPr>
        <p:spPr>
          <a:xfrm>
            <a:off x="972729" y="2159406"/>
            <a:ext cx="10246542" cy="62517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marR="0" lvl="0" indent="-28575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80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研究背景</a:t>
            </a:r>
          </a:p>
        </p:txBody>
      </p:sp>
      <p:sp>
        <p:nvSpPr>
          <p:cNvPr id="3" name="矩形: 对角圆角 2">
            <a:extLst>
              <a:ext uri="{FF2B5EF4-FFF2-40B4-BE49-F238E27FC236}">
                <a16:creationId xmlns:a16="http://schemas.microsoft.com/office/drawing/2014/main" id="{6194500B-4023-9AFA-159B-0BE66D08CFED}"/>
              </a:ext>
            </a:extLst>
          </p:cNvPr>
          <p:cNvSpPr/>
          <p:nvPr/>
        </p:nvSpPr>
        <p:spPr>
          <a:xfrm>
            <a:off x="4864100" y="1653343"/>
            <a:ext cx="2438400" cy="426282"/>
          </a:xfrm>
          <a:prstGeom prst="round2DiagRect">
            <a:avLst>
              <a:gd name="adj1" fmla="val 50000"/>
              <a:gd name="adj2" fmla="val 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E3ED1419-CC8C-DC33-1D24-09A0F6C89930}"/>
              </a:ext>
            </a:extLst>
          </p:cNvPr>
          <p:cNvSpPr/>
          <p:nvPr/>
        </p:nvSpPr>
        <p:spPr>
          <a:xfrm>
            <a:off x="4987925" y="1684754"/>
            <a:ext cx="2190750" cy="363461"/>
          </a:xfrm>
          <a:prstGeom prst="roundRect">
            <a:avLst>
              <a:gd name="adj" fmla="val 4112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3E281A3-B3D2-B941-3C52-675763B38565}"/>
              </a:ext>
            </a:extLst>
          </p:cNvPr>
          <p:cNvSpPr txBox="1"/>
          <p:nvPr/>
        </p:nvSpPr>
        <p:spPr>
          <a:xfrm>
            <a:off x="5332167" y="1653343"/>
            <a:ext cx="1502266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研究方式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18175325-4A78-DE3B-E0A3-1C3043D9B78B}"/>
              </a:ext>
            </a:extLst>
          </p:cNvPr>
          <p:cNvGrpSpPr/>
          <p:nvPr/>
        </p:nvGrpSpPr>
        <p:grpSpPr>
          <a:xfrm>
            <a:off x="1127992" y="2531100"/>
            <a:ext cx="2887516" cy="3426512"/>
            <a:chOff x="1854165" y="3139126"/>
            <a:chExt cx="1944837" cy="2307870"/>
          </a:xfrm>
        </p:grpSpPr>
        <p:sp>
          <p:nvSpPr>
            <p:cNvPr id="6" name="矩形: 对角圆角 5">
              <a:extLst>
                <a:ext uri="{FF2B5EF4-FFF2-40B4-BE49-F238E27FC236}">
                  <a16:creationId xmlns:a16="http://schemas.microsoft.com/office/drawing/2014/main" id="{BDE97499-4752-01BB-2AE0-5950EF1CD66E}"/>
                </a:ext>
              </a:extLst>
            </p:cNvPr>
            <p:cNvSpPr/>
            <p:nvPr/>
          </p:nvSpPr>
          <p:spPr>
            <a:xfrm>
              <a:off x="2009055" y="3139126"/>
              <a:ext cx="1789947" cy="2307870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矩形: 对角圆角 6">
              <a:extLst>
                <a:ext uri="{FF2B5EF4-FFF2-40B4-BE49-F238E27FC236}">
                  <a16:creationId xmlns:a16="http://schemas.microsoft.com/office/drawing/2014/main" id="{F35D93AB-5E3F-BA91-B512-2BFF94F77DC1}"/>
                </a:ext>
              </a:extLst>
            </p:cNvPr>
            <p:cNvSpPr/>
            <p:nvPr/>
          </p:nvSpPr>
          <p:spPr>
            <a:xfrm>
              <a:off x="1854165" y="3218061"/>
              <a:ext cx="1816100" cy="32318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53F911E7-1D8B-F859-25E7-8C2E2BA0305F}"/>
              </a:ext>
            </a:extLst>
          </p:cNvPr>
          <p:cNvSpPr txBox="1"/>
          <p:nvPr/>
        </p:nvSpPr>
        <p:spPr>
          <a:xfrm>
            <a:off x="1933031" y="2703546"/>
            <a:ext cx="150740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研究方式一</a:t>
            </a: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B90D4B19-2665-8E56-1FF2-F0C29A813623}"/>
              </a:ext>
            </a:extLst>
          </p:cNvPr>
          <p:cNvSpPr/>
          <p:nvPr/>
        </p:nvSpPr>
        <p:spPr>
          <a:xfrm>
            <a:off x="1614181" y="2714896"/>
            <a:ext cx="260350" cy="292893"/>
          </a:xfrm>
          <a:custGeom>
            <a:avLst/>
            <a:gdLst>
              <a:gd name="connsiteX0" fmla="*/ 0 w 260350"/>
              <a:gd name="connsiteY0" fmla="*/ 292894 h 292893"/>
              <a:gd name="connsiteX1" fmla="*/ 0 w 260350"/>
              <a:gd name="connsiteY1" fmla="*/ 48816 h 292893"/>
              <a:gd name="connsiteX2" fmla="*/ 52070 w 260350"/>
              <a:gd name="connsiteY2" fmla="*/ 0 h 292893"/>
              <a:gd name="connsiteX3" fmla="*/ 260350 w 260350"/>
              <a:gd name="connsiteY3" fmla="*/ 0 h 292893"/>
              <a:gd name="connsiteX4" fmla="*/ 260350 w 260350"/>
              <a:gd name="connsiteY4" fmla="*/ 260350 h 292893"/>
              <a:gd name="connsiteX5" fmla="*/ 52070 w 260350"/>
              <a:gd name="connsiteY5" fmla="*/ 260350 h 292893"/>
              <a:gd name="connsiteX6" fmla="*/ 0 w 260350"/>
              <a:gd name="connsiteY6" fmla="*/ 292894 h 292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350" h="292893">
                <a:moveTo>
                  <a:pt x="0" y="292894"/>
                </a:moveTo>
                <a:cubicBezTo>
                  <a:pt x="0" y="260350"/>
                  <a:pt x="0" y="48816"/>
                  <a:pt x="0" y="48816"/>
                </a:cubicBezTo>
                <a:cubicBezTo>
                  <a:pt x="0" y="21855"/>
                  <a:pt x="23313" y="0"/>
                  <a:pt x="52070" y="0"/>
                </a:cubicBezTo>
                <a:lnTo>
                  <a:pt x="260350" y="0"/>
                </a:lnTo>
                <a:lnTo>
                  <a:pt x="260350" y="260350"/>
                </a:lnTo>
                <a:cubicBezTo>
                  <a:pt x="260350" y="260350"/>
                  <a:pt x="97481" y="260350"/>
                  <a:pt x="52070" y="260350"/>
                </a:cubicBezTo>
                <a:cubicBezTo>
                  <a:pt x="11083" y="260350"/>
                  <a:pt x="0" y="265917"/>
                  <a:pt x="0" y="292894"/>
                </a:cubicBezTo>
                <a:close/>
              </a:path>
            </a:pathLst>
          </a:custGeom>
          <a:solidFill>
            <a:schemeClr val="bg1"/>
          </a:solidFill>
          <a:ln w="24408" cap="flat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375B25FC-1412-C413-968B-2ADCA78D8E77}"/>
              </a:ext>
            </a:extLst>
          </p:cNvPr>
          <p:cNvSpPr/>
          <p:nvPr/>
        </p:nvSpPr>
        <p:spPr>
          <a:xfrm>
            <a:off x="1614181" y="2975246"/>
            <a:ext cx="260350" cy="65087"/>
          </a:xfrm>
          <a:custGeom>
            <a:avLst/>
            <a:gdLst>
              <a:gd name="connsiteX0" fmla="*/ 32544 w 260350"/>
              <a:gd name="connsiteY0" fmla="*/ 65088 h 65087"/>
              <a:gd name="connsiteX1" fmla="*/ 260350 w 260350"/>
              <a:gd name="connsiteY1" fmla="*/ 65088 h 65087"/>
              <a:gd name="connsiteX2" fmla="*/ 260350 w 260350"/>
              <a:gd name="connsiteY2" fmla="*/ 0 h 65087"/>
              <a:gd name="connsiteX3" fmla="*/ 32544 w 260350"/>
              <a:gd name="connsiteY3" fmla="*/ 0 h 65087"/>
              <a:gd name="connsiteX4" fmla="*/ 0 w 260350"/>
              <a:gd name="connsiteY4" fmla="*/ 32544 h 65087"/>
              <a:gd name="connsiteX5" fmla="*/ 32544 w 260350"/>
              <a:gd name="connsiteY5" fmla="*/ 65088 h 6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350" h="65087">
                <a:moveTo>
                  <a:pt x="32544" y="65088"/>
                </a:moveTo>
                <a:lnTo>
                  <a:pt x="260350" y="65088"/>
                </a:lnTo>
                <a:lnTo>
                  <a:pt x="260350" y="0"/>
                </a:lnTo>
                <a:lnTo>
                  <a:pt x="32544" y="0"/>
                </a:lnTo>
                <a:cubicBezTo>
                  <a:pt x="14570" y="0"/>
                  <a:pt x="0" y="14571"/>
                  <a:pt x="0" y="32544"/>
                </a:cubicBezTo>
                <a:cubicBezTo>
                  <a:pt x="0" y="50517"/>
                  <a:pt x="14570" y="65088"/>
                  <a:pt x="32544" y="65088"/>
                </a:cubicBezTo>
                <a:close/>
              </a:path>
            </a:pathLst>
          </a:custGeom>
          <a:noFill/>
          <a:ln w="24408" cap="rnd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23FC0A4-D93F-1C72-3E47-B740758F2099}"/>
              </a:ext>
            </a:extLst>
          </p:cNvPr>
          <p:cNvSpPr txBox="1"/>
          <p:nvPr/>
        </p:nvSpPr>
        <p:spPr>
          <a:xfrm>
            <a:off x="1491217" y="3358133"/>
            <a:ext cx="2333154" cy="198945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74744E8-3D91-D351-A4CF-5D4AD0817937}"/>
              </a:ext>
            </a:extLst>
          </p:cNvPr>
          <p:cNvGrpSpPr/>
          <p:nvPr/>
        </p:nvGrpSpPr>
        <p:grpSpPr>
          <a:xfrm>
            <a:off x="4652242" y="2531100"/>
            <a:ext cx="2887516" cy="3426512"/>
            <a:chOff x="1854165" y="3139126"/>
            <a:chExt cx="1944837" cy="2307870"/>
          </a:xfrm>
        </p:grpSpPr>
        <p:sp>
          <p:nvSpPr>
            <p:cNvPr id="24" name="矩形: 对角圆角 23">
              <a:extLst>
                <a:ext uri="{FF2B5EF4-FFF2-40B4-BE49-F238E27FC236}">
                  <a16:creationId xmlns:a16="http://schemas.microsoft.com/office/drawing/2014/main" id="{C521356A-3580-8F9F-CA73-34F2589C1392}"/>
                </a:ext>
              </a:extLst>
            </p:cNvPr>
            <p:cNvSpPr/>
            <p:nvPr/>
          </p:nvSpPr>
          <p:spPr>
            <a:xfrm>
              <a:off x="2009055" y="3139126"/>
              <a:ext cx="1789947" cy="2307870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5" name="矩形: 对角圆角 24">
              <a:extLst>
                <a:ext uri="{FF2B5EF4-FFF2-40B4-BE49-F238E27FC236}">
                  <a16:creationId xmlns:a16="http://schemas.microsoft.com/office/drawing/2014/main" id="{926F675F-1EA4-CA45-D223-8DF61FD569E2}"/>
                </a:ext>
              </a:extLst>
            </p:cNvPr>
            <p:cNvSpPr/>
            <p:nvPr/>
          </p:nvSpPr>
          <p:spPr>
            <a:xfrm>
              <a:off x="1854165" y="3218061"/>
              <a:ext cx="1816100" cy="32318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AFD13686-B65E-110F-B606-683AD8D50892}"/>
              </a:ext>
            </a:extLst>
          </p:cNvPr>
          <p:cNvSpPr txBox="1"/>
          <p:nvPr/>
        </p:nvSpPr>
        <p:spPr>
          <a:xfrm>
            <a:off x="5457281" y="2703546"/>
            <a:ext cx="150740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研究方式二</a:t>
            </a: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D2D3EDA5-E29A-19B9-FD71-645E42D11012}"/>
              </a:ext>
            </a:extLst>
          </p:cNvPr>
          <p:cNvSpPr/>
          <p:nvPr/>
        </p:nvSpPr>
        <p:spPr>
          <a:xfrm>
            <a:off x="5138431" y="2714896"/>
            <a:ext cx="260350" cy="292893"/>
          </a:xfrm>
          <a:custGeom>
            <a:avLst/>
            <a:gdLst>
              <a:gd name="connsiteX0" fmla="*/ 0 w 260350"/>
              <a:gd name="connsiteY0" fmla="*/ 292894 h 292893"/>
              <a:gd name="connsiteX1" fmla="*/ 0 w 260350"/>
              <a:gd name="connsiteY1" fmla="*/ 48816 h 292893"/>
              <a:gd name="connsiteX2" fmla="*/ 52070 w 260350"/>
              <a:gd name="connsiteY2" fmla="*/ 0 h 292893"/>
              <a:gd name="connsiteX3" fmla="*/ 260350 w 260350"/>
              <a:gd name="connsiteY3" fmla="*/ 0 h 292893"/>
              <a:gd name="connsiteX4" fmla="*/ 260350 w 260350"/>
              <a:gd name="connsiteY4" fmla="*/ 260350 h 292893"/>
              <a:gd name="connsiteX5" fmla="*/ 52070 w 260350"/>
              <a:gd name="connsiteY5" fmla="*/ 260350 h 292893"/>
              <a:gd name="connsiteX6" fmla="*/ 0 w 260350"/>
              <a:gd name="connsiteY6" fmla="*/ 292894 h 292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350" h="292893">
                <a:moveTo>
                  <a:pt x="0" y="292894"/>
                </a:moveTo>
                <a:cubicBezTo>
                  <a:pt x="0" y="260350"/>
                  <a:pt x="0" y="48816"/>
                  <a:pt x="0" y="48816"/>
                </a:cubicBezTo>
                <a:cubicBezTo>
                  <a:pt x="0" y="21855"/>
                  <a:pt x="23313" y="0"/>
                  <a:pt x="52070" y="0"/>
                </a:cubicBezTo>
                <a:lnTo>
                  <a:pt x="260350" y="0"/>
                </a:lnTo>
                <a:lnTo>
                  <a:pt x="260350" y="260350"/>
                </a:lnTo>
                <a:cubicBezTo>
                  <a:pt x="260350" y="260350"/>
                  <a:pt x="97481" y="260350"/>
                  <a:pt x="52070" y="260350"/>
                </a:cubicBezTo>
                <a:cubicBezTo>
                  <a:pt x="11083" y="260350"/>
                  <a:pt x="0" y="265917"/>
                  <a:pt x="0" y="292894"/>
                </a:cubicBezTo>
                <a:close/>
              </a:path>
            </a:pathLst>
          </a:custGeom>
          <a:solidFill>
            <a:schemeClr val="bg1"/>
          </a:solidFill>
          <a:ln w="24408" cap="flat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29827BCA-A520-E9D0-D718-580A2B5EB2F7}"/>
              </a:ext>
            </a:extLst>
          </p:cNvPr>
          <p:cNvSpPr/>
          <p:nvPr/>
        </p:nvSpPr>
        <p:spPr>
          <a:xfrm>
            <a:off x="5138431" y="2975246"/>
            <a:ext cx="260350" cy="65087"/>
          </a:xfrm>
          <a:custGeom>
            <a:avLst/>
            <a:gdLst>
              <a:gd name="connsiteX0" fmla="*/ 32544 w 260350"/>
              <a:gd name="connsiteY0" fmla="*/ 65088 h 65087"/>
              <a:gd name="connsiteX1" fmla="*/ 260350 w 260350"/>
              <a:gd name="connsiteY1" fmla="*/ 65088 h 65087"/>
              <a:gd name="connsiteX2" fmla="*/ 260350 w 260350"/>
              <a:gd name="connsiteY2" fmla="*/ 0 h 65087"/>
              <a:gd name="connsiteX3" fmla="*/ 32544 w 260350"/>
              <a:gd name="connsiteY3" fmla="*/ 0 h 65087"/>
              <a:gd name="connsiteX4" fmla="*/ 0 w 260350"/>
              <a:gd name="connsiteY4" fmla="*/ 32544 h 65087"/>
              <a:gd name="connsiteX5" fmla="*/ 32544 w 260350"/>
              <a:gd name="connsiteY5" fmla="*/ 65088 h 6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350" h="65087">
                <a:moveTo>
                  <a:pt x="32544" y="65088"/>
                </a:moveTo>
                <a:lnTo>
                  <a:pt x="260350" y="65088"/>
                </a:lnTo>
                <a:lnTo>
                  <a:pt x="260350" y="0"/>
                </a:lnTo>
                <a:lnTo>
                  <a:pt x="32544" y="0"/>
                </a:lnTo>
                <a:cubicBezTo>
                  <a:pt x="14570" y="0"/>
                  <a:pt x="0" y="14571"/>
                  <a:pt x="0" y="32544"/>
                </a:cubicBezTo>
                <a:cubicBezTo>
                  <a:pt x="0" y="50517"/>
                  <a:pt x="14570" y="65088"/>
                  <a:pt x="32544" y="65088"/>
                </a:cubicBezTo>
                <a:close/>
              </a:path>
            </a:pathLst>
          </a:custGeom>
          <a:noFill/>
          <a:ln w="24408" cap="rnd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18FD815-DF49-4509-E9E3-D21F629484D5}"/>
              </a:ext>
            </a:extLst>
          </p:cNvPr>
          <p:cNvSpPr txBox="1"/>
          <p:nvPr/>
        </p:nvSpPr>
        <p:spPr>
          <a:xfrm>
            <a:off x="5015467" y="3358133"/>
            <a:ext cx="2333154" cy="198945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391742C2-9C98-F8D8-4B68-D908128C21DE}"/>
              </a:ext>
            </a:extLst>
          </p:cNvPr>
          <p:cNvGrpSpPr/>
          <p:nvPr/>
        </p:nvGrpSpPr>
        <p:grpSpPr>
          <a:xfrm>
            <a:off x="8176492" y="2531100"/>
            <a:ext cx="2887516" cy="3426512"/>
            <a:chOff x="1854165" y="3139126"/>
            <a:chExt cx="1944837" cy="2307870"/>
          </a:xfrm>
        </p:grpSpPr>
        <p:sp>
          <p:nvSpPr>
            <p:cNvPr id="32" name="矩形: 对角圆角 31">
              <a:extLst>
                <a:ext uri="{FF2B5EF4-FFF2-40B4-BE49-F238E27FC236}">
                  <a16:creationId xmlns:a16="http://schemas.microsoft.com/office/drawing/2014/main" id="{0D16B3B8-E1C2-BB60-D5AA-A33B0F0A19F4}"/>
                </a:ext>
              </a:extLst>
            </p:cNvPr>
            <p:cNvSpPr/>
            <p:nvPr/>
          </p:nvSpPr>
          <p:spPr>
            <a:xfrm>
              <a:off x="2009055" y="3139126"/>
              <a:ext cx="1789947" cy="2307870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3" name="矩形: 对角圆角 32">
              <a:extLst>
                <a:ext uri="{FF2B5EF4-FFF2-40B4-BE49-F238E27FC236}">
                  <a16:creationId xmlns:a16="http://schemas.microsoft.com/office/drawing/2014/main" id="{53AB054D-5A97-4FF9-9705-C29D2A4668D0}"/>
                </a:ext>
              </a:extLst>
            </p:cNvPr>
            <p:cNvSpPr/>
            <p:nvPr/>
          </p:nvSpPr>
          <p:spPr>
            <a:xfrm>
              <a:off x="1854165" y="3218061"/>
              <a:ext cx="1816100" cy="323184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F4F0A8B6-3FE1-97CA-4EBE-3F2A32024EE6}"/>
              </a:ext>
            </a:extLst>
          </p:cNvPr>
          <p:cNvSpPr txBox="1"/>
          <p:nvPr/>
        </p:nvSpPr>
        <p:spPr>
          <a:xfrm>
            <a:off x="8981531" y="2703546"/>
            <a:ext cx="150740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研究方式三</a:t>
            </a:r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2B6F62AA-4069-66C2-5F79-3A94C013ACA2}"/>
              </a:ext>
            </a:extLst>
          </p:cNvPr>
          <p:cNvSpPr/>
          <p:nvPr/>
        </p:nvSpPr>
        <p:spPr>
          <a:xfrm>
            <a:off x="8662681" y="2714896"/>
            <a:ext cx="260350" cy="292893"/>
          </a:xfrm>
          <a:custGeom>
            <a:avLst/>
            <a:gdLst>
              <a:gd name="connsiteX0" fmla="*/ 0 w 260350"/>
              <a:gd name="connsiteY0" fmla="*/ 292894 h 292893"/>
              <a:gd name="connsiteX1" fmla="*/ 0 w 260350"/>
              <a:gd name="connsiteY1" fmla="*/ 48816 h 292893"/>
              <a:gd name="connsiteX2" fmla="*/ 52070 w 260350"/>
              <a:gd name="connsiteY2" fmla="*/ 0 h 292893"/>
              <a:gd name="connsiteX3" fmla="*/ 260350 w 260350"/>
              <a:gd name="connsiteY3" fmla="*/ 0 h 292893"/>
              <a:gd name="connsiteX4" fmla="*/ 260350 w 260350"/>
              <a:gd name="connsiteY4" fmla="*/ 260350 h 292893"/>
              <a:gd name="connsiteX5" fmla="*/ 52070 w 260350"/>
              <a:gd name="connsiteY5" fmla="*/ 260350 h 292893"/>
              <a:gd name="connsiteX6" fmla="*/ 0 w 260350"/>
              <a:gd name="connsiteY6" fmla="*/ 292894 h 292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350" h="292893">
                <a:moveTo>
                  <a:pt x="0" y="292894"/>
                </a:moveTo>
                <a:cubicBezTo>
                  <a:pt x="0" y="260350"/>
                  <a:pt x="0" y="48816"/>
                  <a:pt x="0" y="48816"/>
                </a:cubicBezTo>
                <a:cubicBezTo>
                  <a:pt x="0" y="21855"/>
                  <a:pt x="23313" y="0"/>
                  <a:pt x="52070" y="0"/>
                </a:cubicBezTo>
                <a:lnTo>
                  <a:pt x="260350" y="0"/>
                </a:lnTo>
                <a:lnTo>
                  <a:pt x="260350" y="260350"/>
                </a:lnTo>
                <a:cubicBezTo>
                  <a:pt x="260350" y="260350"/>
                  <a:pt x="97481" y="260350"/>
                  <a:pt x="52070" y="260350"/>
                </a:cubicBezTo>
                <a:cubicBezTo>
                  <a:pt x="11083" y="260350"/>
                  <a:pt x="0" y="265917"/>
                  <a:pt x="0" y="292894"/>
                </a:cubicBezTo>
                <a:close/>
              </a:path>
            </a:pathLst>
          </a:custGeom>
          <a:solidFill>
            <a:schemeClr val="bg1"/>
          </a:solidFill>
          <a:ln w="24408" cap="flat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0C851EBC-7E02-45D1-ADCE-A33CEE69DC60}"/>
              </a:ext>
            </a:extLst>
          </p:cNvPr>
          <p:cNvSpPr/>
          <p:nvPr/>
        </p:nvSpPr>
        <p:spPr>
          <a:xfrm>
            <a:off x="8662681" y="2975246"/>
            <a:ext cx="260350" cy="65087"/>
          </a:xfrm>
          <a:custGeom>
            <a:avLst/>
            <a:gdLst>
              <a:gd name="connsiteX0" fmla="*/ 32544 w 260350"/>
              <a:gd name="connsiteY0" fmla="*/ 65088 h 65087"/>
              <a:gd name="connsiteX1" fmla="*/ 260350 w 260350"/>
              <a:gd name="connsiteY1" fmla="*/ 65088 h 65087"/>
              <a:gd name="connsiteX2" fmla="*/ 260350 w 260350"/>
              <a:gd name="connsiteY2" fmla="*/ 0 h 65087"/>
              <a:gd name="connsiteX3" fmla="*/ 32544 w 260350"/>
              <a:gd name="connsiteY3" fmla="*/ 0 h 65087"/>
              <a:gd name="connsiteX4" fmla="*/ 0 w 260350"/>
              <a:gd name="connsiteY4" fmla="*/ 32544 h 65087"/>
              <a:gd name="connsiteX5" fmla="*/ 32544 w 260350"/>
              <a:gd name="connsiteY5" fmla="*/ 65088 h 65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350" h="65087">
                <a:moveTo>
                  <a:pt x="32544" y="65088"/>
                </a:moveTo>
                <a:lnTo>
                  <a:pt x="260350" y="65088"/>
                </a:lnTo>
                <a:lnTo>
                  <a:pt x="260350" y="0"/>
                </a:lnTo>
                <a:lnTo>
                  <a:pt x="32544" y="0"/>
                </a:lnTo>
                <a:cubicBezTo>
                  <a:pt x="14570" y="0"/>
                  <a:pt x="0" y="14571"/>
                  <a:pt x="0" y="32544"/>
                </a:cubicBezTo>
                <a:cubicBezTo>
                  <a:pt x="0" y="50517"/>
                  <a:pt x="14570" y="65088"/>
                  <a:pt x="32544" y="65088"/>
                </a:cubicBezTo>
                <a:close/>
              </a:path>
            </a:pathLst>
          </a:custGeom>
          <a:noFill/>
          <a:ln w="24408" cap="rnd">
            <a:solidFill>
              <a:schemeClr val="bg1">
                <a:lumMod val="95000"/>
              </a:schemeClr>
            </a:soli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AC0440A-57D1-DD95-D9E4-C3DE0A663799}"/>
              </a:ext>
            </a:extLst>
          </p:cNvPr>
          <p:cNvSpPr txBox="1"/>
          <p:nvPr/>
        </p:nvSpPr>
        <p:spPr>
          <a:xfrm>
            <a:off x="8539717" y="3358133"/>
            <a:ext cx="2333154" cy="198945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251509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研究背景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3ADEB75-0E6B-AD1C-80EA-56FA30B655A1}"/>
              </a:ext>
            </a:extLst>
          </p:cNvPr>
          <p:cNvGrpSpPr/>
          <p:nvPr/>
        </p:nvGrpSpPr>
        <p:grpSpPr>
          <a:xfrm>
            <a:off x="515938" y="1589401"/>
            <a:ext cx="5474641" cy="1405899"/>
            <a:chOff x="515938" y="1591299"/>
            <a:chExt cx="5474641" cy="1405899"/>
          </a:xfrm>
        </p:grpSpPr>
        <p:sp>
          <p:nvSpPr>
            <p:cNvPr id="4" name="矩形: 对角圆角 3">
              <a:extLst>
                <a:ext uri="{FF2B5EF4-FFF2-40B4-BE49-F238E27FC236}">
                  <a16:creationId xmlns:a16="http://schemas.microsoft.com/office/drawing/2014/main" id="{0C1A7364-5E59-E232-A57D-F83052661346}"/>
                </a:ext>
              </a:extLst>
            </p:cNvPr>
            <p:cNvSpPr/>
            <p:nvPr/>
          </p:nvSpPr>
          <p:spPr>
            <a:xfrm>
              <a:off x="515938" y="1591299"/>
              <a:ext cx="5474641" cy="1405899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5" name="矩形: 对角圆角 4">
              <a:extLst>
                <a:ext uri="{FF2B5EF4-FFF2-40B4-BE49-F238E27FC236}">
                  <a16:creationId xmlns:a16="http://schemas.microsoft.com/office/drawing/2014/main" id="{9F7D6E99-A1CF-FFA5-C20D-7B16C284954D}"/>
                </a:ext>
              </a:extLst>
            </p:cNvPr>
            <p:cNvSpPr/>
            <p:nvPr/>
          </p:nvSpPr>
          <p:spPr>
            <a:xfrm>
              <a:off x="515939" y="1591300"/>
              <a:ext cx="2316161" cy="36933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C5566372-CF03-61D2-6683-686710BA0921}"/>
                </a:ext>
              </a:extLst>
            </p:cNvPr>
            <p:cNvSpPr txBox="1"/>
            <p:nvPr/>
          </p:nvSpPr>
          <p:spPr>
            <a:xfrm>
              <a:off x="920318" y="1591299"/>
              <a:ext cx="1507403" cy="369332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研究对象一</a:t>
              </a: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BE50B605-4E8B-752C-5EA2-EF0233020CC9}"/>
              </a:ext>
            </a:extLst>
          </p:cNvPr>
          <p:cNvSpPr txBox="1"/>
          <p:nvPr/>
        </p:nvSpPr>
        <p:spPr>
          <a:xfrm>
            <a:off x="633966" y="2089410"/>
            <a:ext cx="5069249" cy="90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D690B1F-E45F-1546-FC1B-8815226ACA00}"/>
              </a:ext>
            </a:extLst>
          </p:cNvPr>
          <p:cNvGrpSpPr/>
          <p:nvPr/>
        </p:nvGrpSpPr>
        <p:grpSpPr>
          <a:xfrm>
            <a:off x="6201420" y="1589401"/>
            <a:ext cx="5474641" cy="1405899"/>
            <a:chOff x="515938" y="1591299"/>
            <a:chExt cx="5474641" cy="1405899"/>
          </a:xfrm>
        </p:grpSpPr>
        <p:sp>
          <p:nvSpPr>
            <p:cNvPr id="14" name="矩形: 对角圆角 13">
              <a:extLst>
                <a:ext uri="{FF2B5EF4-FFF2-40B4-BE49-F238E27FC236}">
                  <a16:creationId xmlns:a16="http://schemas.microsoft.com/office/drawing/2014/main" id="{9C8F8665-87BA-7030-F431-7C1DC8B97E75}"/>
                </a:ext>
              </a:extLst>
            </p:cNvPr>
            <p:cNvSpPr/>
            <p:nvPr/>
          </p:nvSpPr>
          <p:spPr>
            <a:xfrm>
              <a:off x="515938" y="1591299"/>
              <a:ext cx="5474641" cy="1405899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矩形: 对角圆角 14">
              <a:extLst>
                <a:ext uri="{FF2B5EF4-FFF2-40B4-BE49-F238E27FC236}">
                  <a16:creationId xmlns:a16="http://schemas.microsoft.com/office/drawing/2014/main" id="{440B1890-172C-C466-5215-D06BCCE60E13}"/>
                </a:ext>
              </a:extLst>
            </p:cNvPr>
            <p:cNvSpPr/>
            <p:nvPr/>
          </p:nvSpPr>
          <p:spPr>
            <a:xfrm>
              <a:off x="515939" y="1591300"/>
              <a:ext cx="2316161" cy="36933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26E0AF7C-B848-640F-0860-02F5AE2702CF}"/>
                </a:ext>
              </a:extLst>
            </p:cNvPr>
            <p:cNvSpPr txBox="1"/>
            <p:nvPr/>
          </p:nvSpPr>
          <p:spPr>
            <a:xfrm>
              <a:off x="920318" y="1591299"/>
              <a:ext cx="1507403" cy="369332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研究对象二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9729C408-D8FC-0727-B04A-6714A86F2AC4}"/>
              </a:ext>
            </a:extLst>
          </p:cNvPr>
          <p:cNvSpPr txBox="1"/>
          <p:nvPr/>
        </p:nvSpPr>
        <p:spPr>
          <a:xfrm>
            <a:off x="6319448" y="2089410"/>
            <a:ext cx="5069249" cy="90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B046E002-B277-9B04-7891-17112F0B78AC}"/>
              </a:ext>
            </a:extLst>
          </p:cNvPr>
          <p:cNvGrpSpPr/>
          <p:nvPr/>
        </p:nvGrpSpPr>
        <p:grpSpPr>
          <a:xfrm>
            <a:off x="515938" y="3659501"/>
            <a:ext cx="5474641" cy="1405899"/>
            <a:chOff x="515938" y="1591299"/>
            <a:chExt cx="5474641" cy="1405899"/>
          </a:xfrm>
        </p:grpSpPr>
        <p:sp>
          <p:nvSpPr>
            <p:cNvPr id="20" name="矩形: 对角圆角 19">
              <a:extLst>
                <a:ext uri="{FF2B5EF4-FFF2-40B4-BE49-F238E27FC236}">
                  <a16:creationId xmlns:a16="http://schemas.microsoft.com/office/drawing/2014/main" id="{96FCE13E-9FF2-AE3C-A426-DF0E4D7EE215}"/>
                </a:ext>
              </a:extLst>
            </p:cNvPr>
            <p:cNvSpPr/>
            <p:nvPr/>
          </p:nvSpPr>
          <p:spPr>
            <a:xfrm>
              <a:off x="515938" y="1591299"/>
              <a:ext cx="5474641" cy="1405899"/>
            </a:xfrm>
            <a:prstGeom prst="round2DiagRect">
              <a:avLst>
                <a:gd name="adj1" fmla="val 18602"/>
                <a:gd name="adj2" fmla="val 0"/>
              </a:avLst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1" name="矩形: 对角圆角 20">
              <a:extLst>
                <a:ext uri="{FF2B5EF4-FFF2-40B4-BE49-F238E27FC236}">
                  <a16:creationId xmlns:a16="http://schemas.microsoft.com/office/drawing/2014/main" id="{226CAD6D-1B5A-7358-EB57-C743BDD6D7B9}"/>
                </a:ext>
              </a:extLst>
            </p:cNvPr>
            <p:cNvSpPr/>
            <p:nvPr/>
          </p:nvSpPr>
          <p:spPr>
            <a:xfrm>
              <a:off x="515939" y="1591300"/>
              <a:ext cx="2316161" cy="369331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ED0E7B83-0327-3A1A-07B1-4BB985232AAC}"/>
                </a:ext>
              </a:extLst>
            </p:cNvPr>
            <p:cNvSpPr txBox="1"/>
            <p:nvPr/>
          </p:nvSpPr>
          <p:spPr>
            <a:xfrm>
              <a:off x="920318" y="1591299"/>
              <a:ext cx="1507403" cy="369332"/>
            </a:xfrm>
            <a:prstGeom prst="rect">
              <a:avLst/>
            </a:prstGeom>
            <a:noFill/>
          </p:spPr>
          <p:txBody>
            <a:bodyPr wrap="square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8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</a:rPr>
                <a:t>研究对象三</a:t>
              </a:r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DD9EA22C-A491-A717-EFAD-3845646A0E5A}"/>
              </a:ext>
            </a:extLst>
          </p:cNvPr>
          <p:cNvSpPr txBox="1"/>
          <p:nvPr/>
        </p:nvSpPr>
        <p:spPr>
          <a:xfrm>
            <a:off x="633966" y="4159510"/>
            <a:ext cx="5069249" cy="90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6" name="矩形: 对角圆角 25">
            <a:extLst>
              <a:ext uri="{FF2B5EF4-FFF2-40B4-BE49-F238E27FC236}">
                <a16:creationId xmlns:a16="http://schemas.microsoft.com/office/drawing/2014/main" id="{A9485748-ED63-97C5-3C04-F1FDFB8750CE}"/>
              </a:ext>
            </a:extLst>
          </p:cNvPr>
          <p:cNvSpPr/>
          <p:nvPr/>
        </p:nvSpPr>
        <p:spPr>
          <a:xfrm>
            <a:off x="6201420" y="3659501"/>
            <a:ext cx="5474641" cy="1405899"/>
          </a:xfrm>
          <a:prstGeom prst="round2DiagRect">
            <a:avLst>
              <a:gd name="adj1" fmla="val 18602"/>
              <a:gd name="adj2" fmla="val 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矩形: 对角圆角 26">
            <a:extLst>
              <a:ext uri="{FF2B5EF4-FFF2-40B4-BE49-F238E27FC236}">
                <a16:creationId xmlns:a16="http://schemas.microsoft.com/office/drawing/2014/main" id="{5824A1D9-3557-529B-FC35-62D19AAC6483}"/>
              </a:ext>
            </a:extLst>
          </p:cNvPr>
          <p:cNvSpPr/>
          <p:nvPr/>
        </p:nvSpPr>
        <p:spPr>
          <a:xfrm>
            <a:off x="6201421" y="3659502"/>
            <a:ext cx="2316161" cy="369331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79B6116-F601-3A20-7829-FE764CCD6C2C}"/>
              </a:ext>
            </a:extLst>
          </p:cNvPr>
          <p:cNvSpPr txBox="1"/>
          <p:nvPr/>
        </p:nvSpPr>
        <p:spPr>
          <a:xfrm>
            <a:off x="6605800" y="3659501"/>
            <a:ext cx="150740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研究对象四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9CF385E-A897-202B-59C3-6AC2629915E5}"/>
              </a:ext>
            </a:extLst>
          </p:cNvPr>
          <p:cNvSpPr txBox="1"/>
          <p:nvPr/>
        </p:nvSpPr>
        <p:spPr>
          <a:xfrm>
            <a:off x="6319448" y="4159510"/>
            <a:ext cx="5069249" cy="904863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169D412F-0410-2B19-5E6A-123BC9CF03DD}"/>
              </a:ext>
            </a:extLst>
          </p:cNvPr>
          <p:cNvSpPr txBox="1"/>
          <p:nvPr/>
        </p:nvSpPr>
        <p:spPr>
          <a:xfrm>
            <a:off x="1562100" y="5423937"/>
            <a:ext cx="9067800" cy="905248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02ACE3"/>
              </a:buClr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）”，然后单击“仅保留文本”选项。您可以添加内容点。若要复制并粘贴到此文本框中，请单击其旁边的“粘贴选项（</a:t>
            </a:r>
            <a:r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</p:spTree>
    <p:extLst>
      <p:ext uri="{BB962C8B-B14F-4D97-AF65-F5344CB8AC3E}">
        <p14:creationId xmlns:p14="http://schemas.microsoft.com/office/powerpoint/2010/main" val="283004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4"/>
            </a:gs>
            <a:gs pos="100000">
              <a:schemeClr val="accent5"/>
            </a:gs>
            <a:gs pos="28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B3D5C9A-BFCA-F122-7784-CDA2CE168147}"/>
              </a:ext>
            </a:extLst>
          </p:cNvPr>
          <p:cNvSpPr txBox="1"/>
          <p:nvPr/>
        </p:nvSpPr>
        <p:spPr>
          <a:xfrm>
            <a:off x="769257" y="2228632"/>
            <a:ext cx="2554516" cy="21340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80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02</a:t>
            </a:r>
            <a:endParaRPr kumimoji="0" lang="zh-CN" altLang="en-US" sz="13800" b="1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A3A6B48-9F3D-5FA6-ED78-6A273A8BBDB9}"/>
              </a:ext>
            </a:extLst>
          </p:cNvPr>
          <p:cNvSpPr txBox="1"/>
          <p:nvPr/>
        </p:nvSpPr>
        <p:spPr>
          <a:xfrm>
            <a:off x="4108451" y="2741650"/>
            <a:ext cx="4965697" cy="110799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1" i="0" u="none" strike="noStrike" kern="1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思路分析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738464-3302-AE09-C8AA-ACEA55CFF833}"/>
              </a:ext>
            </a:extLst>
          </p:cNvPr>
          <p:cNvSpPr txBox="1"/>
          <p:nvPr/>
        </p:nvSpPr>
        <p:spPr>
          <a:xfrm>
            <a:off x="4093030" y="3638045"/>
            <a:ext cx="4981117" cy="64633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zh-CN" sz="3600" b="0" i="0" u="none" strike="noStrike" kern="100" cap="none" spc="0" normalizeH="0" baseline="0" noProof="0">
                <a:ln>
                  <a:noFill/>
                </a:ln>
                <a:solidFill>
                  <a:srgbClr val="FFFFFF">
                    <a:alpha val="42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ANALYSIS</a:t>
            </a:r>
          </a:p>
        </p:txBody>
      </p:sp>
    </p:spTree>
    <p:extLst>
      <p:ext uri="{BB962C8B-B14F-4D97-AF65-F5344CB8AC3E}">
        <p14:creationId xmlns:p14="http://schemas.microsoft.com/office/powerpoint/2010/main" val="357472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B6CF58AD-54AF-2484-48E3-DFC5259F15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zh-CN" altLang="en-US">
                <a:latin typeface="Arial" panose="020B0604020202020204" pitchFamily="34" charset="0"/>
                <a:ea typeface="微软雅黑" panose="020B0503020204020204" pitchFamily="34" charset="-122"/>
              </a:rPr>
              <a:t>思路分析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C4942488-2774-D3FB-F901-6A1A2B05B129}"/>
              </a:ext>
            </a:extLst>
          </p:cNvPr>
          <p:cNvSpPr/>
          <p:nvPr/>
        </p:nvSpPr>
        <p:spPr>
          <a:xfrm>
            <a:off x="934973" y="1776691"/>
            <a:ext cx="10322055" cy="3201709"/>
          </a:xfrm>
          <a:prstGeom prst="roundRect">
            <a:avLst>
              <a:gd name="adj" fmla="val 7067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/>
                </a:gs>
                <a:gs pos="100000">
                  <a:schemeClr val="accent5">
                    <a:alpha val="0"/>
                  </a:schemeClr>
                </a:gs>
              </a:gsLst>
              <a:lin ang="16200000" scaled="1"/>
              <a:tileRect/>
            </a:gradFill>
          </a:ln>
          <a:effectLst>
            <a:outerShdw blurRad="88900" sx="102000" sy="102000" algn="ctr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F99C77A-CE8B-B43B-7849-D660F8706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00" y="1967756"/>
            <a:ext cx="3886200" cy="2812585"/>
          </a:xfrm>
          <a:prstGeom prst="roundRect">
            <a:avLst>
              <a:gd name="adj" fmla="val 6282"/>
            </a:avLst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DCBB6F0-5C07-EA33-C22A-2F0AB4B0D3F3}"/>
              </a:ext>
            </a:extLst>
          </p:cNvPr>
          <p:cNvSpPr txBox="1"/>
          <p:nvPr/>
        </p:nvSpPr>
        <p:spPr>
          <a:xfrm>
            <a:off x="1779160" y="1993156"/>
            <a:ext cx="2094340" cy="4616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17000">
                      <a:srgbClr val="4771B7"/>
                    </a:gs>
                    <a:gs pos="100000">
                      <a:srgbClr val="935DFE"/>
                    </a:gs>
                  </a:gsLst>
                  <a:lin ang="18900000" scaled="1"/>
                </a:gradFill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17000">
                      <a:schemeClr val="accent1"/>
                    </a:gs>
                    <a:gs pos="100000">
                      <a:schemeClr val="accent5"/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阿里巴巴普惠体 B" panose="00020600040101010101" pitchFamily="18" charset="-122"/>
              </a:rPr>
              <a:t>各项目分析</a:t>
            </a:r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8E8B03DA-4349-640D-6A90-62E720BAEC0D}"/>
              </a:ext>
            </a:extLst>
          </p:cNvPr>
          <p:cNvSpPr/>
          <p:nvPr/>
        </p:nvSpPr>
        <p:spPr>
          <a:xfrm>
            <a:off x="1365443" y="1961502"/>
            <a:ext cx="330973" cy="413716"/>
          </a:xfrm>
          <a:custGeom>
            <a:avLst/>
            <a:gdLst>
              <a:gd name="connsiteX0" fmla="*/ 330973 w 330973"/>
              <a:gd name="connsiteY0" fmla="*/ 237887 h 413716"/>
              <a:gd name="connsiteX1" fmla="*/ 330973 w 330973"/>
              <a:gd name="connsiteY1" fmla="*/ 20686 h 413716"/>
              <a:gd name="connsiteX2" fmla="*/ 310288 w 330973"/>
              <a:gd name="connsiteY2" fmla="*/ 0 h 413716"/>
              <a:gd name="connsiteX3" fmla="*/ 20686 w 330973"/>
              <a:gd name="connsiteY3" fmla="*/ 0 h 413716"/>
              <a:gd name="connsiteX4" fmla="*/ 0 w 330973"/>
              <a:gd name="connsiteY4" fmla="*/ 20686 h 413716"/>
              <a:gd name="connsiteX5" fmla="*/ 0 w 330973"/>
              <a:gd name="connsiteY5" fmla="*/ 393031 h 413716"/>
              <a:gd name="connsiteX6" fmla="*/ 20686 w 330973"/>
              <a:gd name="connsiteY6" fmla="*/ 413717 h 413716"/>
              <a:gd name="connsiteX7" fmla="*/ 134458 w 330973"/>
              <a:gd name="connsiteY7" fmla="*/ 413717 h 4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973" h="413716">
                <a:moveTo>
                  <a:pt x="330973" y="237887"/>
                </a:moveTo>
                <a:lnTo>
                  <a:pt x="330973" y="20686"/>
                </a:lnTo>
                <a:cubicBezTo>
                  <a:pt x="330973" y="9261"/>
                  <a:pt x="321712" y="0"/>
                  <a:pt x="310288" y="0"/>
                </a:cubicBezTo>
                <a:lnTo>
                  <a:pt x="20686" y="0"/>
                </a:lnTo>
                <a:cubicBezTo>
                  <a:pt x="9261" y="0"/>
                  <a:pt x="0" y="9261"/>
                  <a:pt x="0" y="20686"/>
                </a:cubicBezTo>
                <a:lnTo>
                  <a:pt x="0" y="393031"/>
                </a:lnTo>
                <a:cubicBezTo>
                  <a:pt x="0" y="404456"/>
                  <a:pt x="9261" y="413717"/>
                  <a:pt x="20686" y="413717"/>
                </a:cubicBezTo>
                <a:lnTo>
                  <a:pt x="134458" y="413717"/>
                </a:lnTo>
              </a:path>
            </a:pathLst>
          </a:custGeom>
          <a:noFill/>
          <a:ln w="30956" cap="rnd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09C8B3D5-A259-C391-3A19-1C9E7EE9EE06}"/>
              </a:ext>
            </a:extLst>
          </p:cNvPr>
          <p:cNvSpPr/>
          <p:nvPr/>
        </p:nvSpPr>
        <p:spPr>
          <a:xfrm>
            <a:off x="1458529" y="2044246"/>
            <a:ext cx="144800" cy="10342"/>
          </a:xfrm>
          <a:custGeom>
            <a:avLst/>
            <a:gdLst>
              <a:gd name="connsiteX0" fmla="*/ 0 w 144800"/>
              <a:gd name="connsiteY0" fmla="*/ 0 h 10342"/>
              <a:gd name="connsiteX1" fmla="*/ 144801 w 144800"/>
              <a:gd name="connsiteY1" fmla="*/ 0 h 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800" h="10342">
                <a:moveTo>
                  <a:pt x="0" y="0"/>
                </a:moveTo>
                <a:lnTo>
                  <a:pt x="144801" y="0"/>
                </a:lnTo>
              </a:path>
            </a:pathLst>
          </a:custGeom>
          <a:noFill/>
          <a:ln w="30956" cap="rnd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D050B415-5023-B579-5E22-FA981067345B}"/>
              </a:ext>
            </a:extLst>
          </p:cNvPr>
          <p:cNvSpPr/>
          <p:nvPr/>
        </p:nvSpPr>
        <p:spPr>
          <a:xfrm>
            <a:off x="1458529" y="2126989"/>
            <a:ext cx="144800" cy="10342"/>
          </a:xfrm>
          <a:custGeom>
            <a:avLst/>
            <a:gdLst>
              <a:gd name="connsiteX0" fmla="*/ 0 w 144800"/>
              <a:gd name="connsiteY0" fmla="*/ 0 h 10342"/>
              <a:gd name="connsiteX1" fmla="*/ 144801 w 144800"/>
              <a:gd name="connsiteY1" fmla="*/ 0 h 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800" h="10342">
                <a:moveTo>
                  <a:pt x="0" y="0"/>
                </a:moveTo>
                <a:lnTo>
                  <a:pt x="144801" y="0"/>
                </a:lnTo>
              </a:path>
            </a:pathLst>
          </a:custGeom>
          <a:noFill/>
          <a:ln w="30956" cap="rnd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1890CDB3-EF69-24FD-DCAF-AC2EFCDC8444}"/>
              </a:ext>
            </a:extLst>
          </p:cNvPr>
          <p:cNvSpPr/>
          <p:nvPr/>
        </p:nvSpPr>
        <p:spPr>
          <a:xfrm>
            <a:off x="1458529" y="2209732"/>
            <a:ext cx="62057" cy="10342"/>
          </a:xfrm>
          <a:custGeom>
            <a:avLst/>
            <a:gdLst>
              <a:gd name="connsiteX0" fmla="*/ 0 w 62057"/>
              <a:gd name="connsiteY0" fmla="*/ 0 h 10342"/>
              <a:gd name="connsiteX1" fmla="*/ 62058 w 62057"/>
              <a:gd name="connsiteY1" fmla="*/ 0 h 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057" h="10342">
                <a:moveTo>
                  <a:pt x="0" y="0"/>
                </a:moveTo>
                <a:lnTo>
                  <a:pt x="62058" y="0"/>
                </a:lnTo>
              </a:path>
            </a:pathLst>
          </a:custGeom>
          <a:noFill/>
          <a:ln w="30956" cap="rnd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7382FB36-8BD7-1F8D-A563-A59ACF5EDE84}"/>
              </a:ext>
            </a:extLst>
          </p:cNvPr>
          <p:cNvSpPr/>
          <p:nvPr/>
        </p:nvSpPr>
        <p:spPr>
          <a:xfrm>
            <a:off x="1561958" y="2251104"/>
            <a:ext cx="103429" cy="103429"/>
          </a:xfrm>
          <a:custGeom>
            <a:avLst/>
            <a:gdLst>
              <a:gd name="connsiteX0" fmla="*/ 103429 w 103429"/>
              <a:gd name="connsiteY0" fmla="*/ 51715 h 103429"/>
              <a:gd name="connsiteX1" fmla="*/ 88282 w 103429"/>
              <a:gd name="connsiteY1" fmla="*/ 88282 h 103429"/>
              <a:gd name="connsiteX2" fmla="*/ 51715 w 103429"/>
              <a:gd name="connsiteY2" fmla="*/ 103429 h 103429"/>
              <a:gd name="connsiteX3" fmla="*/ 0 w 103429"/>
              <a:gd name="connsiteY3" fmla="*/ 51715 h 103429"/>
              <a:gd name="connsiteX4" fmla="*/ 51715 w 103429"/>
              <a:gd name="connsiteY4" fmla="*/ 0 h 103429"/>
              <a:gd name="connsiteX5" fmla="*/ 103429 w 103429"/>
              <a:gd name="connsiteY5" fmla="*/ 51715 h 10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429" h="103429">
                <a:moveTo>
                  <a:pt x="103429" y="51715"/>
                </a:moveTo>
                <a:cubicBezTo>
                  <a:pt x="103429" y="65995"/>
                  <a:pt x="97641" y="78924"/>
                  <a:pt x="88282" y="88282"/>
                </a:cubicBezTo>
                <a:cubicBezTo>
                  <a:pt x="78924" y="97641"/>
                  <a:pt x="65995" y="103429"/>
                  <a:pt x="51715" y="103429"/>
                </a:cubicBezTo>
                <a:cubicBezTo>
                  <a:pt x="23154" y="103429"/>
                  <a:pt x="0" y="80275"/>
                  <a:pt x="0" y="51715"/>
                </a:cubicBezTo>
                <a:cubicBezTo>
                  <a:pt x="0" y="23154"/>
                  <a:pt x="23154" y="0"/>
                  <a:pt x="51715" y="0"/>
                </a:cubicBezTo>
                <a:cubicBezTo>
                  <a:pt x="80275" y="0"/>
                  <a:pt x="103429" y="23154"/>
                  <a:pt x="103429" y="51715"/>
                </a:cubicBezTo>
                <a:close/>
              </a:path>
            </a:pathLst>
          </a:custGeom>
          <a:solidFill>
            <a:schemeClr val="accent1"/>
          </a:solidFill>
          <a:ln w="10319" cap="flat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miter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5764049B-C741-41B8-C6FC-4AC67CF7CA3C}"/>
              </a:ext>
            </a:extLst>
          </p:cNvPr>
          <p:cNvSpPr/>
          <p:nvPr/>
        </p:nvSpPr>
        <p:spPr>
          <a:xfrm>
            <a:off x="1561958" y="2251104"/>
            <a:ext cx="124115" cy="124115"/>
          </a:xfrm>
          <a:custGeom>
            <a:avLst/>
            <a:gdLst>
              <a:gd name="connsiteX0" fmla="*/ 124115 w 124115"/>
              <a:gd name="connsiteY0" fmla="*/ 124115 h 124115"/>
              <a:gd name="connsiteX1" fmla="*/ 88282 w 124115"/>
              <a:gd name="connsiteY1" fmla="*/ 88282 h 124115"/>
              <a:gd name="connsiteX2" fmla="*/ 88282 w 124115"/>
              <a:gd name="connsiteY2" fmla="*/ 88282 h 124115"/>
              <a:gd name="connsiteX3" fmla="*/ 103429 w 124115"/>
              <a:gd name="connsiteY3" fmla="*/ 51715 h 124115"/>
              <a:gd name="connsiteX4" fmla="*/ 51715 w 124115"/>
              <a:gd name="connsiteY4" fmla="*/ 0 h 124115"/>
              <a:gd name="connsiteX5" fmla="*/ 0 w 124115"/>
              <a:gd name="connsiteY5" fmla="*/ 51715 h 124115"/>
              <a:gd name="connsiteX6" fmla="*/ 51715 w 124115"/>
              <a:gd name="connsiteY6" fmla="*/ 103429 h 124115"/>
              <a:gd name="connsiteX7" fmla="*/ 88282 w 124115"/>
              <a:gd name="connsiteY7" fmla="*/ 88282 h 124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115" h="124115">
                <a:moveTo>
                  <a:pt x="124115" y="124115"/>
                </a:moveTo>
                <a:lnTo>
                  <a:pt x="88282" y="88282"/>
                </a:lnTo>
                <a:moveTo>
                  <a:pt x="88282" y="88282"/>
                </a:moveTo>
                <a:cubicBezTo>
                  <a:pt x="97641" y="78924"/>
                  <a:pt x="103429" y="65995"/>
                  <a:pt x="103429" y="51715"/>
                </a:cubicBezTo>
                <a:cubicBezTo>
                  <a:pt x="103429" y="23154"/>
                  <a:pt x="80275" y="0"/>
                  <a:pt x="51715" y="0"/>
                </a:cubicBezTo>
                <a:cubicBezTo>
                  <a:pt x="23154" y="0"/>
                  <a:pt x="0" y="23154"/>
                  <a:pt x="0" y="51715"/>
                </a:cubicBezTo>
                <a:cubicBezTo>
                  <a:pt x="0" y="80275"/>
                  <a:pt x="23154" y="103429"/>
                  <a:pt x="51715" y="103429"/>
                </a:cubicBezTo>
                <a:cubicBezTo>
                  <a:pt x="65995" y="103429"/>
                  <a:pt x="78924" y="97641"/>
                  <a:pt x="88282" y="88282"/>
                </a:cubicBezTo>
                <a:close/>
              </a:path>
            </a:pathLst>
          </a:custGeom>
          <a:noFill/>
          <a:ln w="30956" cap="rnd">
            <a:gradFill>
              <a:gsLst>
                <a:gs pos="0">
                  <a:schemeClr val="accent1"/>
                </a:gs>
                <a:gs pos="100000">
                  <a:schemeClr val="accent4"/>
                </a:gs>
              </a:gsLst>
              <a:lin ang="5400000" scaled="1"/>
            </a:gradFill>
            <a:prstDash val="solid"/>
            <a:round/>
          </a:ln>
        </p:spPr>
        <p:txBody>
          <a:bodyPr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7AD9998-7878-A558-C1BD-D2334842199A}"/>
              </a:ext>
            </a:extLst>
          </p:cNvPr>
          <p:cNvSpPr txBox="1"/>
          <p:nvPr/>
        </p:nvSpPr>
        <p:spPr>
          <a:xfrm>
            <a:off x="1282700" y="2621032"/>
            <a:ext cx="4975225" cy="54906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DAE7C3C-10E6-2418-01A5-1CD2857398F4}"/>
              </a:ext>
            </a:extLst>
          </p:cNvPr>
          <p:cNvSpPr txBox="1"/>
          <p:nvPr/>
        </p:nvSpPr>
        <p:spPr>
          <a:xfrm>
            <a:off x="1282700" y="3349694"/>
            <a:ext cx="4975225" cy="54906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62C7D74-F1DF-1AB9-0205-4D8CB1FD93A1}"/>
              </a:ext>
            </a:extLst>
          </p:cNvPr>
          <p:cNvSpPr txBox="1"/>
          <p:nvPr/>
        </p:nvSpPr>
        <p:spPr>
          <a:xfrm>
            <a:off x="1282700" y="4078357"/>
            <a:ext cx="4975225" cy="549061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您可以添加内容点。若要复制并粘贴到此文本框中，请单击其旁边的“粘贴选项（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CTRL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alpha val="71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）”，然后单击“仅保留文本”选项。</a:t>
            </a:r>
          </a:p>
        </p:txBody>
      </p:sp>
      <p:sp>
        <p:nvSpPr>
          <p:cNvPr id="20" name="矩形: 对角圆角 19">
            <a:extLst>
              <a:ext uri="{FF2B5EF4-FFF2-40B4-BE49-F238E27FC236}">
                <a16:creationId xmlns:a16="http://schemas.microsoft.com/office/drawing/2014/main" id="{37069C69-A717-FC16-47EC-B88CDDCAB599}"/>
              </a:ext>
            </a:extLst>
          </p:cNvPr>
          <p:cNvSpPr/>
          <p:nvPr/>
        </p:nvSpPr>
        <p:spPr>
          <a:xfrm>
            <a:off x="934974" y="5435600"/>
            <a:ext cx="2364408" cy="456153"/>
          </a:xfrm>
          <a:prstGeom prst="round2DiagRect">
            <a:avLst>
              <a:gd name="adj1" fmla="val 33068"/>
              <a:gd name="adj2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545D583-44C9-AC65-C368-3AD19D33B22A}"/>
              </a:ext>
            </a:extLst>
          </p:cNvPr>
          <p:cNvSpPr txBox="1"/>
          <p:nvPr/>
        </p:nvSpPr>
        <p:spPr>
          <a:xfrm>
            <a:off x="1344291" y="5479010"/>
            <a:ext cx="154577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节点内容一</a:t>
            </a:r>
          </a:p>
        </p:txBody>
      </p:sp>
      <p:sp>
        <p:nvSpPr>
          <p:cNvPr id="25" name="矩形: 对角圆角 24">
            <a:extLst>
              <a:ext uri="{FF2B5EF4-FFF2-40B4-BE49-F238E27FC236}">
                <a16:creationId xmlns:a16="http://schemas.microsoft.com/office/drawing/2014/main" id="{154884F6-5982-D217-B661-4B72A78DC059}"/>
              </a:ext>
            </a:extLst>
          </p:cNvPr>
          <p:cNvSpPr/>
          <p:nvPr/>
        </p:nvSpPr>
        <p:spPr>
          <a:xfrm>
            <a:off x="3587522" y="5435600"/>
            <a:ext cx="2364408" cy="456153"/>
          </a:xfrm>
          <a:prstGeom prst="round2DiagRect">
            <a:avLst>
              <a:gd name="adj1" fmla="val 33068"/>
              <a:gd name="adj2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FC1410AE-1349-E62B-C80B-0CE497CB610F}"/>
              </a:ext>
            </a:extLst>
          </p:cNvPr>
          <p:cNvSpPr txBox="1"/>
          <p:nvPr/>
        </p:nvSpPr>
        <p:spPr>
          <a:xfrm>
            <a:off x="3996839" y="5479010"/>
            <a:ext cx="154577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节点内容二</a:t>
            </a:r>
          </a:p>
        </p:txBody>
      </p:sp>
      <p:sp>
        <p:nvSpPr>
          <p:cNvPr id="28" name="矩形: 对角圆角 27">
            <a:extLst>
              <a:ext uri="{FF2B5EF4-FFF2-40B4-BE49-F238E27FC236}">
                <a16:creationId xmlns:a16="http://schemas.microsoft.com/office/drawing/2014/main" id="{1FC58B7A-47DF-E3AA-6450-468BDBE0E971}"/>
              </a:ext>
            </a:extLst>
          </p:cNvPr>
          <p:cNvSpPr/>
          <p:nvPr/>
        </p:nvSpPr>
        <p:spPr>
          <a:xfrm>
            <a:off x="6240070" y="5435600"/>
            <a:ext cx="2364408" cy="456153"/>
          </a:xfrm>
          <a:prstGeom prst="round2DiagRect">
            <a:avLst>
              <a:gd name="adj1" fmla="val 33068"/>
              <a:gd name="adj2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A97D6432-ABFE-C313-80DC-FF1120566882}"/>
              </a:ext>
            </a:extLst>
          </p:cNvPr>
          <p:cNvSpPr txBox="1"/>
          <p:nvPr/>
        </p:nvSpPr>
        <p:spPr>
          <a:xfrm>
            <a:off x="6649387" y="5479010"/>
            <a:ext cx="154577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节点内容三</a:t>
            </a:r>
          </a:p>
        </p:txBody>
      </p:sp>
      <p:sp>
        <p:nvSpPr>
          <p:cNvPr id="31" name="矩形: 对角圆角 30">
            <a:extLst>
              <a:ext uri="{FF2B5EF4-FFF2-40B4-BE49-F238E27FC236}">
                <a16:creationId xmlns:a16="http://schemas.microsoft.com/office/drawing/2014/main" id="{AD102B18-F0C9-0517-2051-7F21BF2E2AEB}"/>
              </a:ext>
            </a:extLst>
          </p:cNvPr>
          <p:cNvSpPr/>
          <p:nvPr/>
        </p:nvSpPr>
        <p:spPr>
          <a:xfrm>
            <a:off x="8892618" y="5435600"/>
            <a:ext cx="2364408" cy="456153"/>
          </a:xfrm>
          <a:prstGeom prst="round2DiagRect">
            <a:avLst>
              <a:gd name="adj1" fmla="val 33068"/>
              <a:gd name="adj2" fmla="val 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BA4540CA-1A4A-9605-E7C2-F3F219EA81DB}"/>
              </a:ext>
            </a:extLst>
          </p:cNvPr>
          <p:cNvSpPr txBox="1"/>
          <p:nvPr/>
        </p:nvSpPr>
        <p:spPr>
          <a:xfrm>
            <a:off x="9301935" y="5479010"/>
            <a:ext cx="154577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节点内容四</a:t>
            </a:r>
          </a:p>
        </p:txBody>
      </p:sp>
    </p:spTree>
    <p:extLst>
      <p:ext uri="{BB962C8B-B14F-4D97-AF65-F5344CB8AC3E}">
        <p14:creationId xmlns:p14="http://schemas.microsoft.com/office/powerpoint/2010/main" val="17582736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e4f6ee2-3462-4427-b4b1-57b0616dec59}"/>
</p:tagLst>
</file>

<file path=ppt/theme/theme1.xml><?xml version="1.0" encoding="utf-8"?>
<a:theme xmlns:a="http://schemas.openxmlformats.org/drawingml/2006/main" name="1_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76EB"/>
      </a:accent1>
      <a:accent2>
        <a:srgbClr val="F29736"/>
      </a:accent2>
      <a:accent3>
        <a:srgbClr val="FA7268"/>
      </a:accent3>
      <a:accent4>
        <a:srgbClr val="00B5F3"/>
      </a:accent4>
      <a:accent5>
        <a:srgbClr val="4AF0FF"/>
      </a:accent5>
      <a:accent6>
        <a:srgbClr val="B8B8B8"/>
      </a:accent6>
      <a:hlink>
        <a:srgbClr val="4472C4"/>
      </a:hlink>
      <a:folHlink>
        <a:srgbClr val="BFBFBF"/>
      </a:folHlink>
    </a:clrScheme>
    <a:fontScheme name="毕业汇报模板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0076EB"/>
    </a:accent1>
    <a:accent2>
      <a:srgbClr val="F29736"/>
    </a:accent2>
    <a:accent3>
      <a:srgbClr val="FA7268"/>
    </a:accent3>
    <a:accent4>
      <a:srgbClr val="00B5F3"/>
    </a:accent4>
    <a:accent5>
      <a:srgbClr val="4AF0FF"/>
    </a:accent5>
    <a:accent6>
      <a:srgbClr val="B8B8B8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0076EB"/>
    </a:accent1>
    <a:accent2>
      <a:srgbClr val="F29736"/>
    </a:accent2>
    <a:accent3>
      <a:srgbClr val="FA7268"/>
    </a:accent3>
    <a:accent4>
      <a:srgbClr val="00B5F3"/>
    </a:accent4>
    <a:accent5>
      <a:srgbClr val="4AF0FF"/>
    </a:accent5>
    <a:accent6>
      <a:srgbClr val="B8B8B8"/>
    </a:accent6>
    <a:hlink>
      <a:srgbClr val="4472C4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2611</Words>
  <Application>Microsoft Office PowerPoint</Application>
  <PresentationFormat>宽屏</PresentationFormat>
  <Paragraphs>193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9" baseType="lpstr">
      <vt:lpstr>Microsoft YaHei Light</vt:lpstr>
      <vt:lpstr>微软雅黑</vt:lpstr>
      <vt:lpstr>微软雅黑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書 翰</dc:creator>
  <cp:lastModifiedBy>書 翰</cp:lastModifiedBy>
  <cp:revision>1</cp:revision>
  <dcterms:created xsi:type="dcterms:W3CDTF">2022-08-04T14:44:28Z</dcterms:created>
  <dcterms:modified xsi:type="dcterms:W3CDTF">2022-08-04T15:03:57Z</dcterms:modified>
</cp:coreProperties>
</file>