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3"/>
  </p:notesMasterIdLst>
  <p:sldIdLst>
    <p:sldId id="259" r:id="rId2"/>
    <p:sldId id="303" r:id="rId3"/>
    <p:sldId id="280" r:id="rId4"/>
    <p:sldId id="281" r:id="rId5"/>
    <p:sldId id="286" r:id="rId6"/>
    <p:sldId id="282" r:id="rId7"/>
    <p:sldId id="284" r:id="rId8"/>
    <p:sldId id="285" r:id="rId9"/>
    <p:sldId id="283" r:id="rId10"/>
    <p:sldId id="287" r:id="rId11"/>
    <p:sldId id="289" r:id="rId12"/>
    <p:sldId id="292" r:id="rId13"/>
    <p:sldId id="290" r:id="rId14"/>
    <p:sldId id="293" r:id="rId15"/>
    <p:sldId id="288" r:id="rId16"/>
    <p:sldId id="294" r:id="rId17"/>
    <p:sldId id="296" r:id="rId18"/>
    <p:sldId id="295" r:id="rId19"/>
    <p:sldId id="297" r:id="rId20"/>
    <p:sldId id="260" r:id="rId21"/>
    <p:sldId id="304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3">
          <p15:clr>
            <a:srgbClr val="A4A3A4"/>
          </p15:clr>
        </p15:guide>
        <p15:guide id="2" orient="horz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576"/>
      </p:cViewPr>
      <p:guideLst>
        <p:guide pos="513"/>
        <p:guide orient="horz" pos="28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100000">
                  <a:schemeClr val="accent4"/>
                </a:gs>
                <a:gs pos="0">
                  <a:schemeClr val="accent3"/>
                </a:gs>
              </a:gsLst>
              <a:lin ang="5400000" scaled="0"/>
            </a:gradFill>
          </c:spPr>
          <c:invertIfNegative val="1"/>
          <c:dPt>
            <c:idx val="0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AB-4253-A3B3-AE1E758A05CC}"/>
              </c:ext>
            </c:extLst>
          </c:dPt>
          <c:dPt>
            <c:idx val="1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AB-4253-A3B3-AE1E758A05CC}"/>
              </c:ext>
            </c:extLst>
          </c:dPt>
          <c:dPt>
            <c:idx val="2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AB-4253-A3B3-AE1E758A05CC}"/>
              </c:ext>
            </c:extLst>
          </c:dPt>
          <c:dPt>
            <c:idx val="3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1AB-4253-A3B3-AE1E758A05CC}"/>
              </c:ext>
            </c:extLst>
          </c:dPt>
          <c:dPt>
            <c:idx val="4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1AB-4253-A3B3-AE1E758A05CC}"/>
              </c:ext>
            </c:extLst>
          </c:dPt>
          <c:dPt>
            <c:idx val="5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1AB-4253-A3B3-AE1E758A05CC}"/>
              </c:ext>
            </c:extLst>
          </c:dPt>
          <c:dPt>
            <c:idx val="6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1AB-4253-A3B3-AE1E758A05CC}"/>
              </c:ext>
            </c:extLst>
          </c:dPt>
          <c:dPt>
            <c:idx val="7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1AB-4253-A3B3-AE1E758A05CC}"/>
              </c:ext>
            </c:extLst>
          </c:dPt>
          <c:dPt>
            <c:idx val="8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1AB-4253-A3B3-AE1E758A05CC}"/>
              </c:ext>
            </c:extLst>
          </c:dPt>
          <c:dPt>
            <c:idx val="9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1AB-4253-A3B3-AE1E758A05CC}"/>
              </c:ext>
            </c:extLst>
          </c:dPt>
          <c:dPt>
            <c:idx val="10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1AB-4253-A3B3-AE1E758A05CC}"/>
              </c:ext>
            </c:extLst>
          </c:dPt>
          <c:cat>
            <c:strRef>
              <c:f>Sheet1!$A$2:$A$12</c:f>
              <c:strCache>
                <c:ptCount val="11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1</c:v>
                </c:pt>
                <c:pt idx="5">
                  <c:v>类别 2</c:v>
                </c:pt>
                <c:pt idx="6">
                  <c:v>类别 3</c:v>
                </c:pt>
                <c:pt idx="7">
                  <c:v>类别 4</c:v>
                </c:pt>
                <c:pt idx="8">
                  <c:v>类别 2</c:v>
                </c:pt>
                <c:pt idx="9">
                  <c:v>类别 3</c:v>
                </c:pt>
                <c:pt idx="10">
                  <c:v>类别 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4.5</c:v>
                </c:pt>
                <c:pt idx="9">
                  <c:v>2.4</c:v>
                </c:pt>
                <c:pt idx="1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1AB-4253-A3B3-AE1E758A0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0664304"/>
        <c:axId val="570666384"/>
      </c:barChart>
      <c:catAx>
        <c:axId val="570664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0666384"/>
        <c:crosses val="autoZero"/>
        <c:auto val="1"/>
        <c:lblAlgn val="ctr"/>
        <c:lblOffset val="100"/>
        <c:noMultiLvlLbl val="0"/>
      </c:catAx>
      <c:valAx>
        <c:axId val="570666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066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  <a:effectLst>
              <a:outerShdw blurRad="76200" dist="25400" dir="2700000" algn="tl" rotWithShape="0">
                <a:schemeClr val="accent3">
                  <a:lumMod val="50000"/>
                  <a:alpha val="20000"/>
                </a:schemeClr>
              </a:outerShdw>
            </a:effectLst>
          </c:spPr>
          <c:dPt>
            <c:idx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9050">
                <a:noFill/>
              </a:ln>
              <a:effectLst>
                <a:outerShdw blurRad="76200" dist="25400" dir="2700000" algn="tl" rotWithShape="0">
                  <a:schemeClr val="accent3">
                    <a:lumMod val="50000"/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E7D-4900-A9F8-E7ED71A838D9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7D-4900-A9F8-E7ED71A838D9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7D-4900-A9F8-E7ED71A83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  <a:effectLst>
              <a:outerShdw blurRad="76200" dist="25400" dir="2700000" algn="tl" rotWithShape="0">
                <a:schemeClr val="accent3">
                  <a:lumMod val="50000"/>
                  <a:alpha val="20000"/>
                </a:schemeClr>
              </a:outerShdw>
            </a:effectLst>
          </c:spPr>
          <c:dPt>
            <c:idx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9050">
                <a:noFill/>
              </a:ln>
              <a:effectLst>
                <a:outerShdw blurRad="76200" dist="25400" dir="2700000" algn="tl" rotWithShape="0">
                  <a:schemeClr val="accent3">
                    <a:lumMod val="50000"/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5F-4F1F-97B2-98D8AAD37A1E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5F-4F1F-97B2-98D8AAD37A1E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6.5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5F-4F1F-97B2-98D8AAD37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  <a:effectLst>
              <a:outerShdw blurRad="76200" dist="25400" dir="2700000" algn="tl" rotWithShape="0">
                <a:schemeClr val="accent3">
                  <a:lumMod val="50000"/>
                  <a:alpha val="20000"/>
                </a:schemeClr>
              </a:outerShdw>
            </a:effectLst>
          </c:spPr>
          <c:dPt>
            <c:idx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9050">
                <a:noFill/>
              </a:ln>
              <a:effectLst>
                <a:outerShdw blurRad="76200" dist="25400" dir="2700000" algn="tl" rotWithShape="0">
                  <a:schemeClr val="accent3">
                    <a:lumMod val="50000"/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50E-4EE7-845D-814ECF02401C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0E-4EE7-845D-814ECF02401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0E-4EE7-845D-814ECF024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  <a:effectLst>
              <a:outerShdw blurRad="76200" dist="25400" dir="2700000" algn="tl" rotWithShape="0">
                <a:schemeClr val="accent3">
                  <a:lumMod val="50000"/>
                  <a:alpha val="20000"/>
                </a:schemeClr>
              </a:outerShdw>
            </a:effectLst>
          </c:spPr>
          <c:dPt>
            <c:idx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9050">
                <a:noFill/>
              </a:ln>
              <a:effectLst>
                <a:outerShdw blurRad="76200" dist="25400" dir="2700000" algn="tl" rotWithShape="0">
                  <a:schemeClr val="accent3">
                    <a:lumMod val="50000"/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453-4C5B-B9B6-88CBE6C63A5C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53-4C5B-B9B6-88CBE6C63A5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53-4C5B-B9B6-88CBE6C63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  <a:effectLst>
              <a:outerShdw blurRad="76200" dist="25400" dir="2700000" algn="tl" rotWithShape="0">
                <a:schemeClr val="accent3">
                  <a:lumMod val="50000"/>
                  <a:alpha val="20000"/>
                </a:schemeClr>
              </a:outerShdw>
            </a:effectLst>
          </c:spPr>
          <c:dPt>
            <c:idx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9050">
                <a:noFill/>
              </a:ln>
              <a:effectLst>
                <a:outerShdw blurRad="76200" dist="25400" dir="2700000" algn="tl" rotWithShape="0">
                  <a:schemeClr val="accent3">
                    <a:lumMod val="50000"/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954-4D13-9F54-8A376FD8F60E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54-4D13-9F54-8A376FD8F60E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54-4D13-9F54-8A376FD8F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  <a:effectLst>
              <a:outerShdw blurRad="76200" dist="25400" dir="2700000" algn="tl" rotWithShape="0">
                <a:schemeClr val="accent3">
                  <a:lumMod val="50000"/>
                  <a:alpha val="20000"/>
                </a:schemeClr>
              </a:outerShdw>
            </a:effectLst>
          </c:spPr>
          <c:dPt>
            <c:idx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9050">
                <a:noFill/>
              </a:ln>
              <a:effectLst>
                <a:outerShdw blurRad="76200" dist="25400" dir="2700000" algn="tl" rotWithShape="0">
                  <a:schemeClr val="accent3">
                    <a:lumMod val="50000"/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9AA-4583-985A-0D4B24972959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AA-4583-985A-0D4B24972959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6.5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AA-4583-985A-0D4B24972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835530390162"/>
          <c:y val="6.6834170854271402E-2"/>
          <c:w val="0.65920398009950298"/>
          <c:h val="0.88800000000000001"/>
        </c:manualLayout>
      </c:layout>
      <c:radarChart>
        <c:radarStyle val="fill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00" scaled="1"/>
            </a:gradFill>
            <a:ln w="12700"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5400000" scaled="1"/>
              </a:gradFill>
            </a:ln>
            <a:effectLst/>
          </c:spPr>
          <c:cat>
            <c:strRef>
              <c:f>Sheet1!$A$2:$A$6</c:f>
              <c:strCache>
                <c:ptCount val="5"/>
                <c:pt idx="0">
                  <c:v>类别 3</c:v>
                </c:pt>
                <c:pt idx="1">
                  <c:v>类别 4</c:v>
                </c:pt>
                <c:pt idx="2">
                  <c:v>类别 2</c:v>
                </c:pt>
                <c:pt idx="3">
                  <c:v>类别 3</c:v>
                </c:pt>
                <c:pt idx="4">
                  <c:v>类别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1.8</c:v>
                </c:pt>
                <c:pt idx="1">
                  <c:v>2.8</c:v>
                </c:pt>
                <c:pt idx="2">
                  <c:v>4.5</c:v>
                </c:pt>
                <c:pt idx="3">
                  <c:v>4</c:v>
                </c:pt>
                <c:pt idx="4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AB-44D1-89D5-2AB8D33B39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12</c:v>
                </c:pt>
              </c:strCache>
            </c:strRef>
          </c:tx>
          <c:spPr>
            <a:gradFill>
              <a:gsLst>
                <a:gs pos="0">
                  <a:schemeClr val="accent3">
                    <a:alpha val="80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5400000" scaled="1"/>
            </a:gradFill>
            <a:ln w="12700"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/>
          </c:spPr>
          <c:cat>
            <c:strRef>
              <c:f>Sheet1!$A$2:$A$6</c:f>
              <c:strCache>
                <c:ptCount val="5"/>
                <c:pt idx="0">
                  <c:v>类别 3</c:v>
                </c:pt>
                <c:pt idx="1">
                  <c:v>类别 4</c:v>
                </c:pt>
                <c:pt idx="2">
                  <c:v>类别 2</c:v>
                </c:pt>
                <c:pt idx="3">
                  <c:v>类别 3</c:v>
                </c:pt>
                <c:pt idx="4">
                  <c:v>类别 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AB-44D1-89D5-2AB8D33B3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664304"/>
        <c:axId val="570666384"/>
      </c:radarChart>
      <c:catAx>
        <c:axId val="5706643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0666384"/>
        <c:crosses val="autoZero"/>
        <c:auto val="1"/>
        <c:lblAlgn val="ctr"/>
        <c:lblOffset val="100"/>
        <c:noMultiLvlLbl val="0"/>
      </c:catAx>
      <c:valAx>
        <c:axId val="570666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066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835530390162"/>
          <c:y val="6.6834170854271402E-2"/>
          <c:w val="0.65920398009950298"/>
          <c:h val="0.88800000000000001"/>
        </c:manualLayout>
      </c:layout>
      <c:radarChart>
        <c:radarStyle val="fill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100000">
                  <a:schemeClr val="accent1"/>
                </a:gs>
                <a:gs pos="0">
                  <a:schemeClr val="accent3"/>
                </a:gs>
              </a:gsLst>
              <a:lin ang="5400000" scaled="1"/>
            </a:gradFill>
            <a:ln w="12700">
              <a:gradFill>
                <a:gsLst>
                  <a:gs pos="100000">
                    <a:schemeClr val="accent1"/>
                  </a:gs>
                  <a:gs pos="0">
                    <a:schemeClr val="accent3"/>
                  </a:gs>
                </a:gsLst>
                <a:lin ang="5400000" scaled="1"/>
              </a:gradFill>
            </a:ln>
            <a:effectLst/>
          </c:spPr>
          <c:cat>
            <c:strRef>
              <c:f>Sheet1!$A$2:$A$6</c:f>
              <c:strCache>
                <c:ptCount val="5"/>
                <c:pt idx="0">
                  <c:v>类别 3</c:v>
                </c:pt>
                <c:pt idx="1">
                  <c:v>类别 4</c:v>
                </c:pt>
                <c:pt idx="2">
                  <c:v>类别 2</c:v>
                </c:pt>
                <c:pt idx="3">
                  <c:v>类别 3</c:v>
                </c:pt>
                <c:pt idx="4">
                  <c:v>类别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5-48F6-AE2C-072D30D850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12</c:v>
                </c:pt>
              </c:strCache>
            </c:strRef>
          </c:tx>
          <c:spPr>
            <a:gradFill flip="none" rotWithShape="1">
              <a:gsLst>
                <a:gs pos="100000">
                  <a:schemeClr val="accent4"/>
                </a:gs>
                <a:gs pos="0">
                  <a:schemeClr val="accent3">
                    <a:alpha val="80000"/>
                  </a:schemeClr>
                </a:gs>
              </a:gsLst>
              <a:lin ang="5400000" scaled="0"/>
              <a:tileRect/>
            </a:gradFill>
            <a:ln w="12700">
              <a:gradFill flip="none" rotWithShape="1"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  <a:tileRect/>
              </a:gradFill>
            </a:ln>
            <a:effectLst/>
          </c:spPr>
          <c:cat>
            <c:strRef>
              <c:f>Sheet1!$A$2:$A$6</c:f>
              <c:strCache>
                <c:ptCount val="5"/>
                <c:pt idx="0">
                  <c:v>类别 3</c:v>
                </c:pt>
                <c:pt idx="1">
                  <c:v>类别 4</c:v>
                </c:pt>
                <c:pt idx="2">
                  <c:v>类别 2</c:v>
                </c:pt>
                <c:pt idx="3">
                  <c:v>类别 3</c:v>
                </c:pt>
                <c:pt idx="4">
                  <c:v>类别 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05-48F6-AE2C-072D30D85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664304"/>
        <c:axId val="570666384"/>
      </c:radarChart>
      <c:catAx>
        <c:axId val="5706643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0666384"/>
        <c:crosses val="autoZero"/>
        <c:auto val="1"/>
        <c:lblAlgn val="ctr"/>
        <c:lblOffset val="100"/>
        <c:noMultiLvlLbl val="0"/>
      </c:catAx>
      <c:valAx>
        <c:axId val="570666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066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100000">
                  <a:schemeClr val="accent4"/>
                </a:gs>
                <a:gs pos="0">
                  <a:schemeClr val="accent3"/>
                </a:gs>
              </a:gsLst>
              <a:lin ang="5400000" scaled="0"/>
            </a:gradFill>
          </c:spPr>
          <c:invertIfNegative val="1"/>
          <c:dPt>
            <c:idx val="0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94-41D2-B5C3-A79DE07C490E}"/>
              </c:ext>
            </c:extLst>
          </c:dPt>
          <c:dPt>
            <c:idx val="1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94-41D2-B5C3-A79DE07C490E}"/>
              </c:ext>
            </c:extLst>
          </c:dPt>
          <c:dPt>
            <c:idx val="2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94-41D2-B5C3-A79DE07C490E}"/>
              </c:ext>
            </c:extLst>
          </c:dPt>
          <c:dPt>
            <c:idx val="3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94-41D2-B5C3-A79DE07C490E}"/>
              </c:ext>
            </c:extLst>
          </c:dPt>
          <c:dPt>
            <c:idx val="4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94-41D2-B5C3-A79DE07C490E}"/>
              </c:ext>
            </c:extLst>
          </c:dPt>
          <c:dPt>
            <c:idx val="5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694-41D2-B5C3-A79DE07C490E}"/>
              </c:ext>
            </c:extLst>
          </c:dPt>
          <c:dPt>
            <c:idx val="6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694-41D2-B5C3-A79DE07C490E}"/>
              </c:ext>
            </c:extLst>
          </c:dPt>
          <c:dPt>
            <c:idx val="7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694-41D2-B5C3-A79DE07C490E}"/>
              </c:ext>
            </c:extLst>
          </c:dPt>
          <c:dPt>
            <c:idx val="8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694-41D2-B5C3-A79DE07C490E}"/>
              </c:ext>
            </c:extLst>
          </c:dPt>
          <c:dPt>
            <c:idx val="9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694-41D2-B5C3-A79DE07C490E}"/>
              </c:ext>
            </c:extLst>
          </c:dPt>
          <c:dPt>
            <c:idx val="10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694-41D2-B5C3-A79DE07C490E}"/>
              </c:ext>
            </c:extLst>
          </c:dPt>
          <c:cat>
            <c:strRef>
              <c:f>Sheet1!$A$2:$A$12</c:f>
              <c:strCache>
                <c:ptCount val="11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1</c:v>
                </c:pt>
                <c:pt idx="5">
                  <c:v>类别 2</c:v>
                </c:pt>
                <c:pt idx="6">
                  <c:v>类别 3</c:v>
                </c:pt>
                <c:pt idx="7">
                  <c:v>类别 4</c:v>
                </c:pt>
                <c:pt idx="8">
                  <c:v>类别 2</c:v>
                </c:pt>
                <c:pt idx="9">
                  <c:v>类别 3</c:v>
                </c:pt>
                <c:pt idx="10">
                  <c:v>类别 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4.5</c:v>
                </c:pt>
                <c:pt idx="9">
                  <c:v>2.4</c:v>
                </c:pt>
                <c:pt idx="1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694-41D2-B5C3-A79DE07C4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0664304"/>
        <c:axId val="570666384"/>
      </c:barChart>
      <c:catAx>
        <c:axId val="570664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0666384"/>
        <c:crosses val="autoZero"/>
        <c:auto val="1"/>
        <c:lblAlgn val="ctr"/>
        <c:lblOffset val="100"/>
        <c:noMultiLvlLbl val="0"/>
      </c:catAx>
      <c:valAx>
        <c:axId val="570666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066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100000">
                  <a:schemeClr val="accent4"/>
                </a:gs>
                <a:gs pos="0">
                  <a:schemeClr val="accent3"/>
                </a:gs>
              </a:gsLst>
              <a:lin ang="5400000" scaled="0"/>
            </a:gradFill>
          </c:spPr>
          <c:invertIfNegative val="1"/>
          <c:dPt>
            <c:idx val="0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CE-4FB6-8391-D9D7CE97B084}"/>
              </c:ext>
            </c:extLst>
          </c:dPt>
          <c:dPt>
            <c:idx val="1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CE-4FB6-8391-D9D7CE97B084}"/>
              </c:ext>
            </c:extLst>
          </c:dPt>
          <c:dPt>
            <c:idx val="2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CE-4FB6-8391-D9D7CE97B084}"/>
              </c:ext>
            </c:extLst>
          </c:dPt>
          <c:dPt>
            <c:idx val="3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CE-4FB6-8391-D9D7CE97B084}"/>
              </c:ext>
            </c:extLst>
          </c:dPt>
          <c:dPt>
            <c:idx val="4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DCE-4FB6-8391-D9D7CE97B084}"/>
              </c:ext>
            </c:extLst>
          </c:dPt>
          <c:dPt>
            <c:idx val="5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DCE-4FB6-8391-D9D7CE97B084}"/>
              </c:ext>
            </c:extLst>
          </c:dPt>
          <c:dPt>
            <c:idx val="6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DCE-4FB6-8391-D9D7CE97B084}"/>
              </c:ext>
            </c:extLst>
          </c:dPt>
          <c:dPt>
            <c:idx val="7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DCE-4FB6-8391-D9D7CE97B084}"/>
              </c:ext>
            </c:extLst>
          </c:dPt>
          <c:dPt>
            <c:idx val="8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DCE-4FB6-8391-D9D7CE97B084}"/>
              </c:ext>
            </c:extLst>
          </c:dPt>
          <c:dPt>
            <c:idx val="9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DCE-4FB6-8391-D9D7CE97B084}"/>
              </c:ext>
            </c:extLst>
          </c:dPt>
          <c:dPt>
            <c:idx val="10"/>
            <c:invertIfNegative val="1"/>
            <c:bubble3D val="0"/>
            <c:spPr>
              <a:gradFill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DCE-4FB6-8391-D9D7CE97B084}"/>
              </c:ext>
            </c:extLst>
          </c:dPt>
          <c:cat>
            <c:strRef>
              <c:f>Sheet1!$A$2:$A$12</c:f>
              <c:strCache>
                <c:ptCount val="11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1</c:v>
                </c:pt>
                <c:pt idx="5">
                  <c:v>类别 2</c:v>
                </c:pt>
                <c:pt idx="6">
                  <c:v>类别 3</c:v>
                </c:pt>
                <c:pt idx="7">
                  <c:v>类别 4</c:v>
                </c:pt>
                <c:pt idx="8">
                  <c:v>类别 2</c:v>
                </c:pt>
                <c:pt idx="9">
                  <c:v>类别 3</c:v>
                </c:pt>
                <c:pt idx="10">
                  <c:v>类别 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4.5</c:v>
                </c:pt>
                <c:pt idx="9">
                  <c:v>2.4</c:v>
                </c:pt>
                <c:pt idx="1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DCE-4FB6-8391-D9D7CE97B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0664304"/>
        <c:axId val="570666384"/>
      </c:barChart>
      <c:catAx>
        <c:axId val="570664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0666384"/>
        <c:crosses val="autoZero"/>
        <c:auto val="1"/>
        <c:lblAlgn val="ctr"/>
        <c:lblOffset val="100"/>
        <c:noMultiLvlLbl val="0"/>
      </c:catAx>
      <c:valAx>
        <c:axId val="570666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066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835530390162"/>
          <c:y val="6.6834170854271402E-2"/>
          <c:w val="0.65920398009950298"/>
          <c:h val="0.88800000000000001"/>
        </c:manualLayout>
      </c:layout>
      <c:radarChart>
        <c:radarStyle val="fill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00" scaled="1"/>
            </a:gradFill>
            <a:ln w="12700"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5400000" scaled="1"/>
              </a:gradFill>
            </a:ln>
            <a:effectLst/>
          </c:spPr>
          <c:cat>
            <c:strRef>
              <c:f>Sheet1!$A$2:$A$6</c:f>
              <c:strCache>
                <c:ptCount val="5"/>
                <c:pt idx="0">
                  <c:v>类别 3</c:v>
                </c:pt>
                <c:pt idx="1">
                  <c:v>类别 4</c:v>
                </c:pt>
                <c:pt idx="2">
                  <c:v>类别 2</c:v>
                </c:pt>
                <c:pt idx="3">
                  <c:v>类别 3</c:v>
                </c:pt>
                <c:pt idx="4">
                  <c:v>类别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1.8</c:v>
                </c:pt>
                <c:pt idx="1">
                  <c:v>2.8</c:v>
                </c:pt>
                <c:pt idx="2">
                  <c:v>4.5</c:v>
                </c:pt>
                <c:pt idx="3">
                  <c:v>4</c:v>
                </c:pt>
                <c:pt idx="4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F6-422E-B69A-7E4D48A376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12</c:v>
                </c:pt>
              </c:strCache>
            </c:strRef>
          </c:tx>
          <c:spPr>
            <a:gradFill>
              <a:gsLst>
                <a:gs pos="0">
                  <a:schemeClr val="accent3">
                    <a:alpha val="80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5400000" scaled="1"/>
            </a:gradFill>
            <a:ln w="12700"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/>
          </c:spPr>
          <c:cat>
            <c:strRef>
              <c:f>Sheet1!$A$2:$A$6</c:f>
              <c:strCache>
                <c:ptCount val="5"/>
                <c:pt idx="0">
                  <c:v>类别 3</c:v>
                </c:pt>
                <c:pt idx="1">
                  <c:v>类别 4</c:v>
                </c:pt>
                <c:pt idx="2">
                  <c:v>类别 2</c:v>
                </c:pt>
                <c:pt idx="3">
                  <c:v>类别 3</c:v>
                </c:pt>
                <c:pt idx="4">
                  <c:v>类别 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F6-422E-B69A-7E4D48A37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664304"/>
        <c:axId val="570666384"/>
      </c:radarChart>
      <c:catAx>
        <c:axId val="5706643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0666384"/>
        <c:crosses val="autoZero"/>
        <c:auto val="1"/>
        <c:lblAlgn val="ctr"/>
        <c:lblOffset val="100"/>
        <c:noMultiLvlLbl val="0"/>
      </c:catAx>
      <c:valAx>
        <c:axId val="570666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066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835530390162"/>
          <c:y val="6.6834170854271402E-2"/>
          <c:w val="0.65920398009950298"/>
          <c:h val="0.88800000000000001"/>
        </c:manualLayout>
      </c:layout>
      <c:radarChart>
        <c:radarStyle val="fill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100000">
                  <a:schemeClr val="accent1"/>
                </a:gs>
                <a:gs pos="0">
                  <a:schemeClr val="accent3"/>
                </a:gs>
              </a:gsLst>
              <a:lin ang="5400000" scaled="1"/>
            </a:gradFill>
            <a:ln w="12700">
              <a:gradFill>
                <a:gsLst>
                  <a:gs pos="100000">
                    <a:schemeClr val="accent1"/>
                  </a:gs>
                  <a:gs pos="0">
                    <a:schemeClr val="accent3"/>
                  </a:gs>
                </a:gsLst>
                <a:lin ang="5400000" scaled="1"/>
              </a:gradFill>
            </a:ln>
            <a:effectLst/>
          </c:spPr>
          <c:cat>
            <c:strRef>
              <c:f>Sheet1!$A$2:$A$6</c:f>
              <c:strCache>
                <c:ptCount val="5"/>
                <c:pt idx="0">
                  <c:v>类别 3</c:v>
                </c:pt>
                <c:pt idx="1">
                  <c:v>类别 4</c:v>
                </c:pt>
                <c:pt idx="2">
                  <c:v>类别 2</c:v>
                </c:pt>
                <c:pt idx="3">
                  <c:v>类别 3</c:v>
                </c:pt>
                <c:pt idx="4">
                  <c:v>类别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F-48E4-B23D-4EEC5FFD2F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12</c:v>
                </c:pt>
              </c:strCache>
            </c:strRef>
          </c:tx>
          <c:spPr>
            <a:gradFill flip="none" rotWithShape="1">
              <a:gsLst>
                <a:gs pos="100000">
                  <a:schemeClr val="accent4"/>
                </a:gs>
                <a:gs pos="0">
                  <a:schemeClr val="accent3">
                    <a:alpha val="80000"/>
                  </a:schemeClr>
                </a:gs>
              </a:gsLst>
              <a:lin ang="5400000" scaled="0"/>
              <a:tileRect/>
            </a:gradFill>
            <a:ln w="12700">
              <a:gradFill flip="none" rotWithShape="1"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5400000" scaled="0"/>
                <a:tileRect/>
              </a:gradFill>
            </a:ln>
            <a:effectLst/>
          </c:spPr>
          <c:cat>
            <c:strRef>
              <c:f>Sheet1!$A$2:$A$6</c:f>
              <c:strCache>
                <c:ptCount val="5"/>
                <c:pt idx="0">
                  <c:v>类别 3</c:v>
                </c:pt>
                <c:pt idx="1">
                  <c:v>类别 4</c:v>
                </c:pt>
                <c:pt idx="2">
                  <c:v>类别 2</c:v>
                </c:pt>
                <c:pt idx="3">
                  <c:v>类别 3</c:v>
                </c:pt>
                <c:pt idx="4">
                  <c:v>类别 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9F-48E4-B23D-4EEC5FFD2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664304"/>
        <c:axId val="570666384"/>
      </c:radarChart>
      <c:catAx>
        <c:axId val="5706643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0666384"/>
        <c:crosses val="autoZero"/>
        <c:auto val="1"/>
        <c:lblAlgn val="ctr"/>
        <c:lblOffset val="100"/>
        <c:noMultiLvlLbl val="0"/>
      </c:catAx>
      <c:valAx>
        <c:axId val="570666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066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  <a:effectLst>
              <a:outerShdw blurRad="76200" dist="25400" dir="2700000" algn="tl" rotWithShape="0">
                <a:schemeClr val="accent3">
                  <a:lumMod val="50000"/>
                  <a:alpha val="20000"/>
                </a:schemeClr>
              </a:outerShdw>
            </a:effectLst>
          </c:spPr>
          <c:dPt>
            <c:idx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9050">
                <a:noFill/>
              </a:ln>
              <a:effectLst>
                <a:outerShdw blurRad="76200" dist="25400" dir="2700000" algn="tl" rotWithShape="0">
                  <a:schemeClr val="accent3">
                    <a:lumMod val="50000"/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CF-4EE8-B072-14D0BC4F2452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CF-4EE8-B072-14D0BC4F245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CF-4EE8-B072-14D0BC4F2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  <a:effectLst>
              <a:outerShdw blurRad="76200" dist="25400" dir="2700000" algn="tl" rotWithShape="0">
                <a:schemeClr val="accent3">
                  <a:lumMod val="50000"/>
                  <a:alpha val="20000"/>
                </a:schemeClr>
              </a:outerShdw>
            </a:effectLst>
          </c:spPr>
          <c:dPt>
            <c:idx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9050">
                <a:noFill/>
              </a:ln>
              <a:effectLst>
                <a:outerShdw blurRad="76200" dist="25400" dir="2700000" algn="tl" rotWithShape="0">
                  <a:schemeClr val="accent3">
                    <a:lumMod val="50000"/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A9-4348-BAC2-4589B2EB2BF9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A9-4348-BAC2-4589B2EB2BF9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A9-4348-BAC2-4589B2EB2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5640975C-B837-4D6E-844D-7C645303B726}" type="datetimeFigureOut">
              <a:rPr lang="zh-CN" altLang="en-US" smtClean="0"/>
              <a:t>2022/7/3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56E84C2C-40E2-4F7A-AD16-1F4FF2C99AF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chart" Target="../charts/chart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6" name="任意多边形: 形状 115"/>
          <p:cNvSpPr/>
          <p:nvPr userDrawn="1"/>
        </p:nvSpPr>
        <p:spPr>
          <a:xfrm>
            <a:off x="-58995" y="352346"/>
            <a:ext cx="12313457" cy="5989459"/>
          </a:xfrm>
          <a:custGeom>
            <a:avLst/>
            <a:gdLst>
              <a:gd name="connsiteX0" fmla="*/ 0 w 12978581"/>
              <a:gd name="connsiteY0" fmla="*/ 5141036 h 5141036"/>
              <a:gd name="connsiteX1" fmla="*/ 1327355 w 12978581"/>
              <a:gd name="connsiteY1" fmla="*/ 4256133 h 5141036"/>
              <a:gd name="connsiteX2" fmla="*/ 3598607 w 12978581"/>
              <a:gd name="connsiteY2" fmla="*/ 4905062 h 5141036"/>
              <a:gd name="connsiteX3" fmla="*/ 5574891 w 12978581"/>
              <a:gd name="connsiteY3" fmla="*/ 2987772 h 5141036"/>
              <a:gd name="connsiteX4" fmla="*/ 7610168 w 12978581"/>
              <a:gd name="connsiteY4" fmla="*/ 2722301 h 5141036"/>
              <a:gd name="connsiteX5" fmla="*/ 10707329 w 12978581"/>
              <a:gd name="connsiteY5" fmla="*/ 2309346 h 5141036"/>
              <a:gd name="connsiteX6" fmla="*/ 11680723 w 12978581"/>
              <a:gd name="connsiteY6" fmla="*/ 215075 h 5141036"/>
              <a:gd name="connsiteX7" fmla="*/ 12978581 w 12978581"/>
              <a:gd name="connsiteY7" fmla="*/ 38095 h 5141036"/>
              <a:gd name="connsiteX0-1" fmla="*/ 0 w 12978581"/>
              <a:gd name="connsiteY0-2" fmla="*/ 5141036 h 5141036"/>
              <a:gd name="connsiteX1-3" fmla="*/ 1327355 w 12978581"/>
              <a:gd name="connsiteY1-4" fmla="*/ 4256133 h 5141036"/>
              <a:gd name="connsiteX2-5" fmla="*/ 3598607 w 12978581"/>
              <a:gd name="connsiteY2-6" fmla="*/ 4905062 h 5141036"/>
              <a:gd name="connsiteX3-7" fmla="*/ 5574891 w 12978581"/>
              <a:gd name="connsiteY3-8" fmla="*/ 2987772 h 5141036"/>
              <a:gd name="connsiteX4-9" fmla="*/ 10707329 w 12978581"/>
              <a:gd name="connsiteY4-10" fmla="*/ 2309346 h 5141036"/>
              <a:gd name="connsiteX5-11" fmla="*/ 11680723 w 12978581"/>
              <a:gd name="connsiteY5-12" fmla="*/ 215075 h 5141036"/>
              <a:gd name="connsiteX6-13" fmla="*/ 12978581 w 12978581"/>
              <a:gd name="connsiteY6-14" fmla="*/ 38095 h 5141036"/>
              <a:gd name="connsiteX0-15" fmla="*/ 0 w 12978581"/>
              <a:gd name="connsiteY0-16" fmla="*/ 5141036 h 5141036"/>
              <a:gd name="connsiteX1-17" fmla="*/ 1327355 w 12978581"/>
              <a:gd name="connsiteY1-18" fmla="*/ 4256133 h 5141036"/>
              <a:gd name="connsiteX2-19" fmla="*/ 3598607 w 12978581"/>
              <a:gd name="connsiteY2-20" fmla="*/ 4905062 h 5141036"/>
              <a:gd name="connsiteX3-21" fmla="*/ 5574891 w 12978581"/>
              <a:gd name="connsiteY3-22" fmla="*/ 2987772 h 5141036"/>
              <a:gd name="connsiteX4-23" fmla="*/ 9320981 w 12978581"/>
              <a:gd name="connsiteY4-24" fmla="*/ 2633811 h 5141036"/>
              <a:gd name="connsiteX5-25" fmla="*/ 11680723 w 12978581"/>
              <a:gd name="connsiteY5-26" fmla="*/ 215075 h 5141036"/>
              <a:gd name="connsiteX6-27" fmla="*/ 12978581 w 12978581"/>
              <a:gd name="connsiteY6-28" fmla="*/ 38095 h 5141036"/>
              <a:gd name="connsiteX0-29" fmla="*/ 0 w 12978581"/>
              <a:gd name="connsiteY0-30" fmla="*/ 5141036 h 5141036"/>
              <a:gd name="connsiteX1-31" fmla="*/ 1327355 w 12978581"/>
              <a:gd name="connsiteY1-32" fmla="*/ 4256133 h 5141036"/>
              <a:gd name="connsiteX2-33" fmla="*/ 3598607 w 12978581"/>
              <a:gd name="connsiteY2-34" fmla="*/ 4905062 h 5141036"/>
              <a:gd name="connsiteX3-35" fmla="*/ 5574891 w 12978581"/>
              <a:gd name="connsiteY3-36" fmla="*/ 2987772 h 5141036"/>
              <a:gd name="connsiteX4-37" fmla="*/ 9320981 w 12978581"/>
              <a:gd name="connsiteY4-38" fmla="*/ 2633811 h 5141036"/>
              <a:gd name="connsiteX5-39" fmla="*/ 11680723 w 12978581"/>
              <a:gd name="connsiteY5-40" fmla="*/ 215075 h 5141036"/>
              <a:gd name="connsiteX6-41" fmla="*/ 12978581 w 12978581"/>
              <a:gd name="connsiteY6-42" fmla="*/ 38095 h 5141036"/>
              <a:gd name="connsiteX0-43" fmla="*/ 0 w 12978581"/>
              <a:gd name="connsiteY0-44" fmla="*/ 5431148 h 5431148"/>
              <a:gd name="connsiteX1-45" fmla="*/ 1327355 w 12978581"/>
              <a:gd name="connsiteY1-46" fmla="*/ 4546245 h 5431148"/>
              <a:gd name="connsiteX2-47" fmla="*/ 3598607 w 12978581"/>
              <a:gd name="connsiteY2-48" fmla="*/ 5195174 h 5431148"/>
              <a:gd name="connsiteX3-49" fmla="*/ 5574891 w 12978581"/>
              <a:gd name="connsiteY3-50" fmla="*/ 3277884 h 5431148"/>
              <a:gd name="connsiteX4-51" fmla="*/ 9320981 w 12978581"/>
              <a:gd name="connsiteY4-52" fmla="*/ 2923923 h 5431148"/>
              <a:gd name="connsiteX5-53" fmla="*/ 11002297 w 12978581"/>
              <a:gd name="connsiteY5-54" fmla="*/ 121729 h 5431148"/>
              <a:gd name="connsiteX6-55" fmla="*/ 12978581 w 12978581"/>
              <a:gd name="connsiteY6-56" fmla="*/ 328207 h 5431148"/>
              <a:gd name="connsiteX0-57" fmla="*/ 0 w 12654116"/>
              <a:gd name="connsiteY0-58" fmla="*/ 5987845 h 5987845"/>
              <a:gd name="connsiteX1-59" fmla="*/ 1327355 w 12654116"/>
              <a:gd name="connsiteY1-60" fmla="*/ 5102942 h 5987845"/>
              <a:gd name="connsiteX2-61" fmla="*/ 3598607 w 12654116"/>
              <a:gd name="connsiteY2-62" fmla="*/ 5751871 h 5987845"/>
              <a:gd name="connsiteX3-63" fmla="*/ 5574891 w 12654116"/>
              <a:gd name="connsiteY3-64" fmla="*/ 3834581 h 5987845"/>
              <a:gd name="connsiteX4-65" fmla="*/ 9320981 w 12654116"/>
              <a:gd name="connsiteY4-66" fmla="*/ 3480620 h 5987845"/>
              <a:gd name="connsiteX5-67" fmla="*/ 11002297 w 12654116"/>
              <a:gd name="connsiteY5-68" fmla="*/ 678426 h 5987845"/>
              <a:gd name="connsiteX6-69" fmla="*/ 12654116 w 12654116"/>
              <a:gd name="connsiteY6-70" fmla="*/ 0 h 5987845"/>
              <a:gd name="connsiteX0-71" fmla="*/ 0 w 12654116"/>
              <a:gd name="connsiteY0-72" fmla="*/ 5987845 h 5987845"/>
              <a:gd name="connsiteX1-73" fmla="*/ 1327355 w 12654116"/>
              <a:gd name="connsiteY1-74" fmla="*/ 5102942 h 5987845"/>
              <a:gd name="connsiteX2-75" fmla="*/ 3598607 w 12654116"/>
              <a:gd name="connsiteY2-76" fmla="*/ 5751871 h 5987845"/>
              <a:gd name="connsiteX3-77" fmla="*/ 5574891 w 12654116"/>
              <a:gd name="connsiteY3-78" fmla="*/ 3834581 h 5987845"/>
              <a:gd name="connsiteX4-79" fmla="*/ 9085007 w 12654116"/>
              <a:gd name="connsiteY4-80" fmla="*/ 3038168 h 5987845"/>
              <a:gd name="connsiteX5-81" fmla="*/ 11002297 w 12654116"/>
              <a:gd name="connsiteY5-82" fmla="*/ 678426 h 5987845"/>
              <a:gd name="connsiteX6-83" fmla="*/ 12654116 w 12654116"/>
              <a:gd name="connsiteY6-84" fmla="*/ 0 h 5987845"/>
              <a:gd name="connsiteX0-85" fmla="*/ 0 w 12654116"/>
              <a:gd name="connsiteY0-86" fmla="*/ 5987845 h 5987845"/>
              <a:gd name="connsiteX1-87" fmla="*/ 1327355 w 12654116"/>
              <a:gd name="connsiteY1-88" fmla="*/ 5102942 h 5987845"/>
              <a:gd name="connsiteX2-89" fmla="*/ 3598607 w 12654116"/>
              <a:gd name="connsiteY2-90" fmla="*/ 5751871 h 5987845"/>
              <a:gd name="connsiteX3-91" fmla="*/ 5840362 w 12654116"/>
              <a:gd name="connsiteY3-92" fmla="*/ 3952568 h 5987845"/>
              <a:gd name="connsiteX4-93" fmla="*/ 9085007 w 12654116"/>
              <a:gd name="connsiteY4-94" fmla="*/ 3038168 h 5987845"/>
              <a:gd name="connsiteX5-95" fmla="*/ 11002297 w 12654116"/>
              <a:gd name="connsiteY5-96" fmla="*/ 678426 h 5987845"/>
              <a:gd name="connsiteX6-97" fmla="*/ 12654116 w 12654116"/>
              <a:gd name="connsiteY6-98" fmla="*/ 0 h 5987845"/>
              <a:gd name="connsiteX0-99" fmla="*/ 0 w 12654116"/>
              <a:gd name="connsiteY0-100" fmla="*/ 5987845 h 5987845"/>
              <a:gd name="connsiteX1-101" fmla="*/ 1327355 w 12654116"/>
              <a:gd name="connsiteY1-102" fmla="*/ 5102942 h 5987845"/>
              <a:gd name="connsiteX2-103" fmla="*/ 3598607 w 12654116"/>
              <a:gd name="connsiteY2-104" fmla="*/ 5751871 h 5987845"/>
              <a:gd name="connsiteX3-105" fmla="*/ 5840362 w 12654116"/>
              <a:gd name="connsiteY3-106" fmla="*/ 3952568 h 5987845"/>
              <a:gd name="connsiteX4-107" fmla="*/ 9085007 w 12654116"/>
              <a:gd name="connsiteY4-108" fmla="*/ 3038168 h 5987845"/>
              <a:gd name="connsiteX5-109" fmla="*/ 11002297 w 12654116"/>
              <a:gd name="connsiteY5-110" fmla="*/ 678426 h 5987845"/>
              <a:gd name="connsiteX6-111" fmla="*/ 12654116 w 12654116"/>
              <a:gd name="connsiteY6-112" fmla="*/ 0 h 5987845"/>
              <a:gd name="connsiteX0-113" fmla="*/ 0 w 12313457"/>
              <a:gd name="connsiteY0-114" fmla="*/ 5987845 h 5987845"/>
              <a:gd name="connsiteX1-115" fmla="*/ 1327355 w 12313457"/>
              <a:gd name="connsiteY1-116" fmla="*/ 5102942 h 5987845"/>
              <a:gd name="connsiteX2-117" fmla="*/ 3598607 w 12313457"/>
              <a:gd name="connsiteY2-118" fmla="*/ 5751871 h 5987845"/>
              <a:gd name="connsiteX3-119" fmla="*/ 5840362 w 12313457"/>
              <a:gd name="connsiteY3-120" fmla="*/ 3952568 h 5987845"/>
              <a:gd name="connsiteX4-121" fmla="*/ 9085007 w 12313457"/>
              <a:gd name="connsiteY4-122" fmla="*/ 3038168 h 5987845"/>
              <a:gd name="connsiteX5-123" fmla="*/ 11002297 w 12313457"/>
              <a:gd name="connsiteY5-124" fmla="*/ 678426 h 5987845"/>
              <a:gd name="connsiteX6-125" fmla="*/ 12313457 w 12313457"/>
              <a:gd name="connsiteY6-126" fmla="*/ 0 h 5987845"/>
              <a:gd name="connsiteX0-127" fmla="*/ 0 w 12313457"/>
              <a:gd name="connsiteY0-128" fmla="*/ 6013002 h 6013002"/>
              <a:gd name="connsiteX1-129" fmla="*/ 1327355 w 12313457"/>
              <a:gd name="connsiteY1-130" fmla="*/ 5128099 h 6013002"/>
              <a:gd name="connsiteX2-131" fmla="*/ 3598607 w 12313457"/>
              <a:gd name="connsiteY2-132" fmla="*/ 5777028 h 6013002"/>
              <a:gd name="connsiteX3-133" fmla="*/ 5840362 w 12313457"/>
              <a:gd name="connsiteY3-134" fmla="*/ 3977725 h 6013002"/>
              <a:gd name="connsiteX4-135" fmla="*/ 9085007 w 12313457"/>
              <a:gd name="connsiteY4-136" fmla="*/ 3063325 h 6013002"/>
              <a:gd name="connsiteX5-137" fmla="*/ 11002297 w 12313457"/>
              <a:gd name="connsiteY5-138" fmla="*/ 703583 h 6013002"/>
              <a:gd name="connsiteX6-139" fmla="*/ 12313457 w 12313457"/>
              <a:gd name="connsiteY6-140" fmla="*/ 25157 h 6013002"/>
              <a:gd name="connsiteX0-141" fmla="*/ 0 w 12313457"/>
              <a:gd name="connsiteY0-142" fmla="*/ 5989459 h 5989459"/>
              <a:gd name="connsiteX1-143" fmla="*/ 1327355 w 12313457"/>
              <a:gd name="connsiteY1-144" fmla="*/ 5104556 h 5989459"/>
              <a:gd name="connsiteX2-145" fmla="*/ 3598607 w 12313457"/>
              <a:gd name="connsiteY2-146" fmla="*/ 5753485 h 5989459"/>
              <a:gd name="connsiteX3-147" fmla="*/ 5840362 w 12313457"/>
              <a:gd name="connsiteY3-148" fmla="*/ 3954182 h 5989459"/>
              <a:gd name="connsiteX4-149" fmla="*/ 9085007 w 12313457"/>
              <a:gd name="connsiteY4-150" fmla="*/ 3039782 h 5989459"/>
              <a:gd name="connsiteX5-151" fmla="*/ 11002297 w 12313457"/>
              <a:gd name="connsiteY5-152" fmla="*/ 680040 h 5989459"/>
              <a:gd name="connsiteX6-153" fmla="*/ 12313457 w 12313457"/>
              <a:gd name="connsiteY6-154" fmla="*/ 1614 h 59894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2313457" h="5989459">
                <a:moveTo>
                  <a:pt x="0" y="5989459"/>
                </a:moveTo>
                <a:cubicBezTo>
                  <a:pt x="363793" y="5566672"/>
                  <a:pt x="727587" y="5143885"/>
                  <a:pt x="1327355" y="5104556"/>
                </a:cubicBezTo>
                <a:cubicBezTo>
                  <a:pt x="1927123" y="5065227"/>
                  <a:pt x="2846439" y="5945214"/>
                  <a:pt x="3598607" y="5753485"/>
                </a:cubicBezTo>
                <a:cubicBezTo>
                  <a:pt x="4350775" y="5561756"/>
                  <a:pt x="4866969" y="4878415"/>
                  <a:pt x="5840362" y="3954182"/>
                </a:cubicBezTo>
                <a:cubicBezTo>
                  <a:pt x="6813755" y="3029949"/>
                  <a:pt x="8224685" y="3585472"/>
                  <a:pt x="9085007" y="3039782"/>
                </a:cubicBezTo>
                <a:cubicBezTo>
                  <a:pt x="9945330" y="2494092"/>
                  <a:pt x="10623755" y="1058582"/>
                  <a:pt x="11002297" y="680040"/>
                </a:cubicBezTo>
                <a:cubicBezTo>
                  <a:pt x="11380839" y="301498"/>
                  <a:pt x="11854233" y="-25858"/>
                  <a:pt x="12313457" y="1614"/>
                </a:cubicBezTo>
              </a:path>
            </a:pathLst>
          </a:custGeom>
          <a:noFill/>
          <a:ln w="34925"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</a:gradFill>
          </a:ln>
          <a:effectLst>
            <a:outerShdw blurRad="88900" dist="38100" dir="2700000" algn="tl" rotWithShape="0">
              <a:schemeClr val="accent3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674686" y="702934"/>
            <a:ext cx="2035176" cy="319087"/>
            <a:chOff x="674686" y="702934"/>
            <a:chExt cx="2035176" cy="319087"/>
          </a:xfrm>
        </p:grpSpPr>
        <p:sp>
          <p:nvSpPr>
            <p:cNvPr id="216" name="矩形: 圆角 215"/>
            <p:cNvSpPr/>
            <p:nvPr/>
          </p:nvSpPr>
          <p:spPr>
            <a:xfrm>
              <a:off x="729457" y="740053"/>
              <a:ext cx="1262658" cy="236452"/>
            </a:xfrm>
            <a:prstGeom prst="roundRect">
              <a:avLst>
                <a:gd name="adj" fmla="val 50000"/>
              </a:avLst>
            </a:prstGeom>
            <a:gradFill>
              <a:gsLst>
                <a:gs pos="75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74686" y="702934"/>
              <a:ext cx="2035176" cy="319087"/>
              <a:chOff x="674686" y="702934"/>
              <a:chExt cx="2035176" cy="319087"/>
            </a:xfrm>
          </p:grpSpPr>
          <p:sp>
            <p:nvSpPr>
              <p:cNvPr id="219" name="矩形: 圆角 218"/>
              <p:cNvSpPr/>
              <p:nvPr/>
            </p:nvSpPr>
            <p:spPr>
              <a:xfrm>
                <a:off x="674686" y="702934"/>
                <a:ext cx="2035176" cy="319087"/>
              </a:xfrm>
              <a:prstGeom prst="roundRect">
                <a:avLst>
                  <a:gd name="adj" fmla="val 4375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635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1" name="矩形: 圆角 220"/>
              <p:cNvSpPr/>
              <p:nvPr/>
            </p:nvSpPr>
            <p:spPr>
              <a:xfrm>
                <a:off x="674686" y="702934"/>
                <a:ext cx="2035176" cy="319087"/>
              </a:xfrm>
              <a:prstGeom prst="roundRect">
                <a:avLst>
                  <a:gd name="adj" fmla="val 43750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2" name="矩形: 圆角 221"/>
              <p:cNvSpPr/>
              <p:nvPr/>
            </p:nvSpPr>
            <p:spPr>
              <a:xfrm>
                <a:off x="674686" y="702934"/>
                <a:ext cx="2035176" cy="319087"/>
              </a:xfrm>
              <a:prstGeom prst="roundRect">
                <a:avLst>
                  <a:gd name="adj" fmla="val 4375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25400" dist="127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17" name="矩形: 圆角 216"/>
            <p:cNvSpPr/>
            <p:nvPr/>
          </p:nvSpPr>
          <p:spPr>
            <a:xfrm>
              <a:off x="729457" y="745204"/>
              <a:ext cx="1262658" cy="236452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  <a:effectLst>
              <a:innerShdw blurRad="127000" dist="25400" dir="135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8" name="矩形: 圆角 227"/>
            <p:cNvSpPr/>
            <p:nvPr/>
          </p:nvSpPr>
          <p:spPr>
            <a:xfrm>
              <a:off x="1088231" y="743299"/>
              <a:ext cx="903980" cy="235975"/>
            </a:xfrm>
            <a:prstGeom prst="roundRect">
              <a:avLst>
                <a:gd name="adj" fmla="val 46940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76200" dist="12700" sx="102000" sy="102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5" name="组合 54"/>
          <p:cNvGrpSpPr/>
          <p:nvPr userDrawn="1"/>
        </p:nvGrpSpPr>
        <p:grpSpPr>
          <a:xfrm>
            <a:off x="10082622" y="2646087"/>
            <a:ext cx="1732731" cy="954363"/>
            <a:chOff x="10082622" y="2646087"/>
            <a:chExt cx="1732731" cy="954363"/>
          </a:xfrm>
        </p:grpSpPr>
        <p:grpSp>
          <p:nvGrpSpPr>
            <p:cNvPr id="51" name="组合 50"/>
            <p:cNvGrpSpPr/>
            <p:nvPr/>
          </p:nvGrpSpPr>
          <p:grpSpPr>
            <a:xfrm>
              <a:off x="10082622" y="2646087"/>
              <a:ext cx="1732731" cy="954363"/>
              <a:chOff x="10082622" y="2646087"/>
              <a:chExt cx="1732731" cy="954363"/>
            </a:xfrm>
          </p:grpSpPr>
          <p:sp>
            <p:nvSpPr>
              <p:cNvPr id="126" name="矩形: 圆角 125"/>
              <p:cNvSpPr/>
              <p:nvPr/>
            </p:nvSpPr>
            <p:spPr>
              <a:xfrm>
                <a:off x="10082622" y="2646087"/>
                <a:ext cx="1732731" cy="954363"/>
              </a:xfrm>
              <a:prstGeom prst="roundRect">
                <a:avLst>
                  <a:gd name="adj" fmla="val 11703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4" name="矩形: 圆角 123"/>
              <p:cNvSpPr/>
              <p:nvPr/>
            </p:nvSpPr>
            <p:spPr>
              <a:xfrm>
                <a:off x="10082622" y="2646087"/>
                <a:ext cx="1732731" cy="954363"/>
              </a:xfrm>
              <a:prstGeom prst="roundRect">
                <a:avLst>
                  <a:gd name="adj" fmla="val 11703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5" name="矩形: 圆角 124"/>
              <p:cNvSpPr/>
              <p:nvPr/>
            </p:nvSpPr>
            <p:spPr>
              <a:xfrm>
                <a:off x="10082622" y="2646087"/>
                <a:ext cx="1732731" cy="954363"/>
              </a:xfrm>
              <a:prstGeom prst="roundRect">
                <a:avLst>
                  <a:gd name="adj" fmla="val 11703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88900" dist="381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aphicFrame>
          <p:nvGraphicFramePr>
            <p:cNvPr id="131" name="图表 130"/>
            <p:cNvGraphicFramePr/>
            <p:nvPr/>
          </p:nvGraphicFramePr>
          <p:xfrm>
            <a:off x="10099357" y="2796539"/>
            <a:ext cx="1699260" cy="7962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2" name="文本框 131"/>
            <p:cNvSpPr txBox="1"/>
            <p:nvPr/>
          </p:nvSpPr>
          <p:spPr>
            <a:xfrm>
              <a:off x="10150364" y="2678904"/>
              <a:ext cx="740908" cy="246221"/>
            </a:xfrm>
            <a:prstGeom prst="rect">
              <a:avLst/>
            </a:prstGeom>
            <a:noFill/>
          </p:spPr>
          <p:txBody>
            <a:bodyPr wrap="none" rtlCol="0" anchor="t" anchorCtr="0">
              <a:no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accent1"/>
                  </a:solidFill>
                  <a:latin typeface="+mj-ea"/>
                  <a:ea typeface="+mj-ea"/>
                  <a:cs typeface="OPPOSans R" panose="00020600040101010101" pitchFamily="18" charset="-122"/>
                </a:defRPr>
              </a:lvl1pPr>
            </a:lstStyle>
            <a:p>
              <a:r>
                <a:rPr lang="en-US" altLang="zh-CN" sz="1000" dirty="0">
                  <a:solidFill>
                    <a:schemeClr val="accent3"/>
                  </a:solidFill>
                  <a:sym typeface="OPPOSans R" panose="00020600040101010101" pitchFamily="18" charset="-122"/>
                </a:rPr>
                <a:t>REPORT</a:t>
              </a:r>
              <a:endParaRPr lang="zh-CN" altLang="en-US" sz="1000" dirty="0">
                <a:solidFill>
                  <a:schemeClr val="accent3"/>
                </a:solidFill>
                <a:sym typeface="OPPOSans R" panose="00020600040101010101" pitchFamily="18" charset="-122"/>
              </a:endParaRPr>
            </a:p>
          </p:txBody>
        </p:sp>
      </p:grpSp>
      <p:grpSp>
        <p:nvGrpSpPr>
          <p:cNvPr id="54" name="组合 53"/>
          <p:cNvGrpSpPr/>
          <p:nvPr userDrawn="1"/>
        </p:nvGrpSpPr>
        <p:grpSpPr>
          <a:xfrm>
            <a:off x="10358847" y="3836712"/>
            <a:ext cx="1733934" cy="954363"/>
            <a:chOff x="10358847" y="3836712"/>
            <a:chExt cx="1733934" cy="954363"/>
          </a:xfrm>
        </p:grpSpPr>
        <p:grpSp>
          <p:nvGrpSpPr>
            <p:cNvPr id="52" name="组合 51"/>
            <p:cNvGrpSpPr/>
            <p:nvPr/>
          </p:nvGrpSpPr>
          <p:grpSpPr>
            <a:xfrm>
              <a:off x="10358847" y="3836712"/>
              <a:ext cx="1732731" cy="954363"/>
              <a:chOff x="10358847" y="3836712"/>
              <a:chExt cx="1732731" cy="954363"/>
            </a:xfrm>
          </p:grpSpPr>
          <p:sp>
            <p:nvSpPr>
              <p:cNvPr id="141" name="矩形: 圆角 140"/>
              <p:cNvSpPr/>
              <p:nvPr/>
            </p:nvSpPr>
            <p:spPr>
              <a:xfrm>
                <a:off x="10358847" y="3836712"/>
                <a:ext cx="1732731" cy="954363"/>
              </a:xfrm>
              <a:prstGeom prst="roundRect">
                <a:avLst>
                  <a:gd name="adj" fmla="val 11703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2" name="矩形: 圆角 141"/>
              <p:cNvSpPr/>
              <p:nvPr/>
            </p:nvSpPr>
            <p:spPr>
              <a:xfrm>
                <a:off x="10358847" y="3836712"/>
                <a:ext cx="1732731" cy="954363"/>
              </a:xfrm>
              <a:prstGeom prst="roundRect">
                <a:avLst>
                  <a:gd name="adj" fmla="val 11703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3" name="矩形: 圆角 142"/>
              <p:cNvSpPr/>
              <p:nvPr/>
            </p:nvSpPr>
            <p:spPr>
              <a:xfrm>
                <a:off x="10358847" y="3836712"/>
                <a:ext cx="1732731" cy="954363"/>
              </a:xfrm>
              <a:prstGeom prst="roundRect">
                <a:avLst>
                  <a:gd name="adj" fmla="val 11703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88900" dist="381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aphicFrame>
          <p:nvGraphicFramePr>
            <p:cNvPr id="144" name="图表 143"/>
            <p:cNvGraphicFramePr/>
            <p:nvPr/>
          </p:nvGraphicFramePr>
          <p:xfrm>
            <a:off x="10420350" y="4075111"/>
            <a:ext cx="869950" cy="7073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5" name="文本框 144"/>
            <p:cNvSpPr txBox="1"/>
            <p:nvPr/>
          </p:nvSpPr>
          <p:spPr>
            <a:xfrm>
              <a:off x="10426589" y="3869529"/>
              <a:ext cx="740908" cy="246221"/>
            </a:xfrm>
            <a:prstGeom prst="rect">
              <a:avLst/>
            </a:prstGeom>
            <a:noFill/>
          </p:spPr>
          <p:txBody>
            <a:bodyPr wrap="none" rtlCol="0" anchor="t" anchorCtr="0">
              <a:no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accent1"/>
                  </a:solidFill>
                  <a:latin typeface="+mj-ea"/>
                  <a:ea typeface="+mj-ea"/>
                  <a:cs typeface="OPPOSans R" panose="00020600040101010101" pitchFamily="18" charset="-122"/>
                </a:defRPr>
              </a:lvl1pPr>
            </a:lstStyle>
            <a:p>
              <a:r>
                <a:rPr lang="en-US" altLang="zh-CN" sz="1000" dirty="0">
                  <a:solidFill>
                    <a:schemeClr val="accent3"/>
                  </a:solidFill>
                  <a:sym typeface="OPPOSans R" panose="00020600040101010101" pitchFamily="18" charset="-122"/>
                </a:rPr>
                <a:t>REPORT</a:t>
              </a:r>
              <a:endParaRPr lang="zh-CN" altLang="en-US" sz="1000" dirty="0">
                <a:solidFill>
                  <a:schemeClr val="accent3"/>
                </a:solidFill>
                <a:sym typeface="OPPOSans R" panose="00020600040101010101" pitchFamily="18" charset="-122"/>
              </a:endParaRPr>
            </a:p>
          </p:txBody>
        </p:sp>
        <p:graphicFrame>
          <p:nvGraphicFramePr>
            <p:cNvPr id="149" name="图表 148"/>
            <p:cNvGraphicFramePr/>
            <p:nvPr/>
          </p:nvGraphicFramePr>
          <p:xfrm>
            <a:off x="11222831" y="4075111"/>
            <a:ext cx="869950" cy="7073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64" name="组合 63"/>
          <p:cNvGrpSpPr/>
          <p:nvPr userDrawn="1"/>
        </p:nvGrpSpPr>
        <p:grpSpPr>
          <a:xfrm>
            <a:off x="11032188" y="6022262"/>
            <a:ext cx="488300" cy="360201"/>
            <a:chOff x="11032188" y="6022262"/>
            <a:chExt cx="488300" cy="360201"/>
          </a:xfrm>
        </p:grpSpPr>
        <p:grpSp>
          <p:nvGrpSpPr>
            <p:cNvPr id="63" name="组合 62"/>
            <p:cNvGrpSpPr/>
            <p:nvPr/>
          </p:nvGrpSpPr>
          <p:grpSpPr>
            <a:xfrm>
              <a:off x="11032188" y="6022262"/>
              <a:ext cx="488300" cy="360201"/>
              <a:chOff x="11032188" y="6022262"/>
              <a:chExt cx="488300" cy="360201"/>
            </a:xfrm>
          </p:grpSpPr>
          <p:sp>
            <p:nvSpPr>
              <p:cNvPr id="163" name="矩形: 圆角 35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4" name="矩形: 圆角 33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5" name="矩形: 圆角 34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66" name="箭头: 右 165"/>
            <p:cNvSpPr/>
            <p:nvPr/>
          </p:nvSpPr>
          <p:spPr>
            <a:xfrm>
              <a:off x="11171563" y="6133306"/>
              <a:ext cx="209550" cy="138113"/>
            </a:xfrm>
            <a:prstGeom prst="rightArrow">
              <a:avLst>
                <a:gd name="adj1" fmla="val 50000"/>
                <a:gd name="adj2" fmla="val 53448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 userDrawn="1"/>
        </p:nvGrpSpPr>
        <p:grpSpPr>
          <a:xfrm>
            <a:off x="10093975" y="5210174"/>
            <a:ext cx="360201" cy="360201"/>
            <a:chOff x="10093975" y="5210174"/>
            <a:chExt cx="360201" cy="360201"/>
          </a:xfrm>
        </p:grpSpPr>
        <p:grpSp>
          <p:nvGrpSpPr>
            <p:cNvPr id="59" name="组合 58"/>
            <p:cNvGrpSpPr/>
            <p:nvPr/>
          </p:nvGrpSpPr>
          <p:grpSpPr>
            <a:xfrm>
              <a:off x="10093975" y="5210174"/>
              <a:ext cx="360201" cy="360201"/>
              <a:chOff x="10093975" y="5210174"/>
              <a:chExt cx="360201" cy="360201"/>
            </a:xfrm>
          </p:grpSpPr>
          <p:sp>
            <p:nvSpPr>
              <p:cNvPr id="153" name="矩形: 圆角 35"/>
              <p:cNvSpPr/>
              <p:nvPr/>
            </p:nvSpPr>
            <p:spPr>
              <a:xfrm>
                <a:off x="100939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1" name="矩形: 圆角 33"/>
              <p:cNvSpPr/>
              <p:nvPr/>
            </p:nvSpPr>
            <p:spPr>
              <a:xfrm>
                <a:off x="100939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2" name="矩形: 圆角 34"/>
              <p:cNvSpPr/>
              <p:nvPr/>
            </p:nvSpPr>
            <p:spPr>
              <a:xfrm>
                <a:off x="100939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7" name="心形 6"/>
            <p:cNvSpPr/>
            <p:nvPr/>
          </p:nvSpPr>
          <p:spPr>
            <a:xfrm>
              <a:off x="10184382" y="5316059"/>
              <a:ext cx="179387" cy="148431"/>
            </a:xfrm>
            <a:prstGeom prst="heart">
              <a:avLst/>
            </a:prstGeom>
            <a:solidFill>
              <a:schemeClr val="l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 userDrawn="1"/>
        </p:nvGrpSpPr>
        <p:grpSpPr>
          <a:xfrm>
            <a:off x="10665475" y="5210174"/>
            <a:ext cx="360201" cy="360201"/>
            <a:chOff x="10665475" y="5210174"/>
            <a:chExt cx="360201" cy="360201"/>
          </a:xfrm>
        </p:grpSpPr>
        <p:grpSp>
          <p:nvGrpSpPr>
            <p:cNvPr id="56" name="组合 55"/>
            <p:cNvGrpSpPr/>
            <p:nvPr/>
          </p:nvGrpSpPr>
          <p:grpSpPr>
            <a:xfrm>
              <a:off x="10665475" y="5210174"/>
              <a:ext cx="360201" cy="360201"/>
              <a:chOff x="10665475" y="5210174"/>
              <a:chExt cx="360201" cy="360201"/>
            </a:xfrm>
          </p:grpSpPr>
          <p:sp>
            <p:nvSpPr>
              <p:cNvPr id="129" name="矩形: 圆角 35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0" name="矩形: 圆角 33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3" name="矩形: 圆角 34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21" name="任意多边形: 形状 120"/>
            <p:cNvSpPr/>
            <p:nvPr/>
          </p:nvSpPr>
          <p:spPr>
            <a:xfrm>
              <a:off x="10750618" y="5302915"/>
              <a:ext cx="189914" cy="174718"/>
            </a:xfrm>
            <a:custGeom>
              <a:avLst/>
              <a:gdLst>
                <a:gd name="connsiteX0" fmla="*/ 341095 w 461968"/>
                <a:gd name="connsiteY0" fmla="*/ 172695 h 425005"/>
                <a:gd name="connsiteX1" fmla="*/ 171074 w 461968"/>
                <a:gd name="connsiteY1" fmla="*/ 7 h 425005"/>
                <a:gd name="connsiteX2" fmla="*/ 1148 w 461968"/>
                <a:gd name="connsiteY2" fmla="*/ 172695 h 425005"/>
                <a:gd name="connsiteX3" fmla="*/ 32009 w 461968"/>
                <a:gd name="connsiteY3" fmla="*/ 272041 h 425005"/>
                <a:gd name="connsiteX4" fmla="*/ 25818 w 461968"/>
                <a:gd name="connsiteY4" fmla="*/ 297378 h 425005"/>
                <a:gd name="connsiteX5" fmla="*/ 38124 w 461968"/>
                <a:gd name="connsiteY5" fmla="*/ 317956 h 425005"/>
                <a:gd name="connsiteX6" fmla="*/ 43439 w 461968"/>
                <a:gd name="connsiteY6" fmla="*/ 318428 h 425005"/>
                <a:gd name="connsiteX7" fmla="*/ 76300 w 461968"/>
                <a:gd name="connsiteY7" fmla="*/ 316237 h 425005"/>
                <a:gd name="connsiteX8" fmla="*/ 171550 w 461968"/>
                <a:gd name="connsiteY8" fmla="*/ 345574 h 425005"/>
                <a:gd name="connsiteX9" fmla="*/ 341095 w 461968"/>
                <a:gd name="connsiteY9" fmla="*/ 172695 h 425005"/>
                <a:gd name="connsiteX10" fmla="*/ 249560 w 461968"/>
                <a:gd name="connsiteY10" fmla="*/ 150502 h 425005"/>
                <a:gd name="connsiteX11" fmla="*/ 271372 w 461968"/>
                <a:gd name="connsiteY11" fmla="*/ 172693 h 425005"/>
                <a:gd name="connsiteX12" fmla="*/ 271372 w 461968"/>
                <a:gd name="connsiteY12" fmla="*/ 172695 h 425005"/>
                <a:gd name="connsiteX13" fmla="*/ 249560 w 461968"/>
                <a:gd name="connsiteY13" fmla="*/ 194793 h 425005"/>
                <a:gd name="connsiteX14" fmla="*/ 227367 w 461968"/>
                <a:gd name="connsiteY14" fmla="*/ 172982 h 425005"/>
                <a:gd name="connsiteX15" fmla="*/ 227367 w 461968"/>
                <a:gd name="connsiteY15" fmla="*/ 172695 h 425005"/>
                <a:gd name="connsiteX16" fmla="*/ 249179 w 461968"/>
                <a:gd name="connsiteY16" fmla="*/ 150502 h 425005"/>
                <a:gd name="connsiteX17" fmla="*/ 249560 w 461968"/>
                <a:gd name="connsiteY17" fmla="*/ 150502 h 425005"/>
                <a:gd name="connsiteX18" fmla="*/ 92683 w 461968"/>
                <a:gd name="connsiteY18" fmla="*/ 194793 h 425005"/>
                <a:gd name="connsiteX19" fmla="*/ 70871 w 461968"/>
                <a:gd name="connsiteY19" fmla="*/ 172791 h 425005"/>
                <a:gd name="connsiteX20" fmla="*/ 70871 w 461968"/>
                <a:gd name="connsiteY20" fmla="*/ 172695 h 425005"/>
                <a:gd name="connsiteX21" fmla="*/ 92493 w 461968"/>
                <a:gd name="connsiteY21" fmla="*/ 150504 h 425005"/>
                <a:gd name="connsiteX22" fmla="*/ 92683 w 461968"/>
                <a:gd name="connsiteY22" fmla="*/ 150502 h 425005"/>
                <a:gd name="connsiteX23" fmla="*/ 114496 w 461968"/>
                <a:gd name="connsiteY23" fmla="*/ 172693 h 425005"/>
                <a:gd name="connsiteX24" fmla="*/ 114496 w 461968"/>
                <a:gd name="connsiteY24" fmla="*/ 172695 h 425005"/>
                <a:gd name="connsiteX25" fmla="*/ 92683 w 461968"/>
                <a:gd name="connsiteY25" fmla="*/ 194793 h 425005"/>
                <a:gd name="connsiteX26" fmla="*/ 149357 w 461968"/>
                <a:gd name="connsiteY26" fmla="*/ 172695 h 425005"/>
                <a:gd name="connsiteX27" fmla="*/ 170979 w 461968"/>
                <a:gd name="connsiteY27" fmla="*/ 150503 h 425005"/>
                <a:gd name="connsiteX28" fmla="*/ 171074 w 461968"/>
                <a:gd name="connsiteY28" fmla="*/ 150502 h 425005"/>
                <a:gd name="connsiteX29" fmla="*/ 192886 w 461968"/>
                <a:gd name="connsiteY29" fmla="*/ 172503 h 425005"/>
                <a:gd name="connsiteX30" fmla="*/ 192886 w 461968"/>
                <a:gd name="connsiteY30" fmla="*/ 172695 h 425005"/>
                <a:gd name="connsiteX31" fmla="*/ 171169 w 461968"/>
                <a:gd name="connsiteY31" fmla="*/ 194792 h 425005"/>
                <a:gd name="connsiteX32" fmla="*/ 171074 w 461968"/>
                <a:gd name="connsiteY32" fmla="*/ 194793 h 425005"/>
                <a:gd name="connsiteX33" fmla="*/ 149357 w 461968"/>
                <a:gd name="connsiteY33" fmla="*/ 172697 h 425005"/>
                <a:gd name="connsiteX34" fmla="*/ 149357 w 461968"/>
                <a:gd name="connsiteY34" fmla="*/ 172695 h 425005"/>
                <a:gd name="connsiteX35" fmla="*/ 463110 w 461968"/>
                <a:gd name="connsiteY35" fmla="*/ 252324 h 425005"/>
                <a:gd name="connsiteX36" fmla="*/ 349382 w 461968"/>
                <a:gd name="connsiteY36" fmla="*/ 89542 h 425005"/>
                <a:gd name="connsiteX37" fmla="*/ 367193 w 461968"/>
                <a:gd name="connsiteY37" fmla="*/ 172695 h 425005"/>
                <a:gd name="connsiteX38" fmla="*/ 171083 w 461968"/>
                <a:gd name="connsiteY38" fmla="*/ 371863 h 425005"/>
                <a:gd name="connsiteX39" fmla="*/ 171074 w 461968"/>
                <a:gd name="connsiteY39" fmla="*/ 371863 h 425005"/>
                <a:gd name="connsiteX40" fmla="*/ 171074 w 461968"/>
                <a:gd name="connsiteY40" fmla="*/ 371863 h 425005"/>
                <a:gd name="connsiteX41" fmla="*/ 293565 w 461968"/>
                <a:gd name="connsiteY41" fmla="*/ 425013 h 425005"/>
                <a:gd name="connsiteX42" fmla="*/ 386053 w 461968"/>
                <a:gd name="connsiteY42" fmla="*/ 397104 h 425005"/>
                <a:gd name="connsiteX43" fmla="*/ 417486 w 461968"/>
                <a:gd name="connsiteY43" fmla="*/ 401962 h 425005"/>
                <a:gd name="connsiteX44" fmla="*/ 434916 w 461968"/>
                <a:gd name="connsiteY44" fmla="*/ 389065 h 425005"/>
                <a:gd name="connsiteX45" fmla="*/ 434726 w 461968"/>
                <a:gd name="connsiteY45" fmla="*/ 383483 h 425005"/>
                <a:gd name="connsiteX46" fmla="*/ 428725 w 461968"/>
                <a:gd name="connsiteY46" fmla="*/ 356718 h 425005"/>
                <a:gd name="connsiteX47" fmla="*/ 463110 w 461968"/>
                <a:gd name="connsiteY47" fmla="*/ 252324 h 4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61968" h="425005">
                  <a:moveTo>
                    <a:pt x="341095" y="172695"/>
                  </a:moveTo>
                  <a:cubicBezTo>
                    <a:pt x="341781" y="78079"/>
                    <a:pt x="265686" y="793"/>
                    <a:pt x="171074" y="7"/>
                  </a:cubicBezTo>
                  <a:cubicBezTo>
                    <a:pt x="76500" y="845"/>
                    <a:pt x="462" y="78116"/>
                    <a:pt x="1148" y="172695"/>
                  </a:cubicBezTo>
                  <a:cubicBezTo>
                    <a:pt x="1081" y="208181"/>
                    <a:pt x="11844" y="242842"/>
                    <a:pt x="32009" y="272041"/>
                  </a:cubicBezTo>
                  <a:lnTo>
                    <a:pt x="25818" y="297378"/>
                  </a:lnTo>
                  <a:cubicBezTo>
                    <a:pt x="23531" y="306459"/>
                    <a:pt x="29047" y="315672"/>
                    <a:pt x="38124" y="317956"/>
                  </a:cubicBezTo>
                  <a:cubicBezTo>
                    <a:pt x="39858" y="318394"/>
                    <a:pt x="41658" y="318553"/>
                    <a:pt x="43439" y="318428"/>
                  </a:cubicBezTo>
                  <a:lnTo>
                    <a:pt x="76300" y="316237"/>
                  </a:lnTo>
                  <a:cubicBezTo>
                    <a:pt x="104322" y="335490"/>
                    <a:pt x="137555" y="345725"/>
                    <a:pt x="171550" y="345574"/>
                  </a:cubicBezTo>
                  <a:cubicBezTo>
                    <a:pt x="266057" y="344527"/>
                    <a:pt x="341886" y="267201"/>
                    <a:pt x="341095" y="172695"/>
                  </a:cubicBezTo>
                  <a:close/>
                  <a:moveTo>
                    <a:pt x="249560" y="150502"/>
                  </a:moveTo>
                  <a:cubicBezTo>
                    <a:pt x="261714" y="150607"/>
                    <a:pt x="271477" y="160542"/>
                    <a:pt x="271372" y="172693"/>
                  </a:cubicBezTo>
                  <a:cubicBezTo>
                    <a:pt x="271372" y="172694"/>
                    <a:pt x="271372" y="172694"/>
                    <a:pt x="271372" y="172695"/>
                  </a:cubicBezTo>
                  <a:cubicBezTo>
                    <a:pt x="271429" y="184810"/>
                    <a:pt x="261675" y="194688"/>
                    <a:pt x="249560" y="194793"/>
                  </a:cubicBezTo>
                  <a:cubicBezTo>
                    <a:pt x="237406" y="194899"/>
                    <a:pt x="227471" y="185133"/>
                    <a:pt x="227367" y="172982"/>
                  </a:cubicBezTo>
                  <a:cubicBezTo>
                    <a:pt x="227367" y="172887"/>
                    <a:pt x="227367" y="172791"/>
                    <a:pt x="227367" y="172695"/>
                  </a:cubicBezTo>
                  <a:cubicBezTo>
                    <a:pt x="227262" y="160544"/>
                    <a:pt x="237025" y="150608"/>
                    <a:pt x="249179" y="150502"/>
                  </a:cubicBezTo>
                  <a:cubicBezTo>
                    <a:pt x="249302" y="150501"/>
                    <a:pt x="249436" y="150501"/>
                    <a:pt x="249560" y="150502"/>
                  </a:cubicBezTo>
                  <a:close/>
                  <a:moveTo>
                    <a:pt x="92683" y="194793"/>
                  </a:moveTo>
                  <a:cubicBezTo>
                    <a:pt x="80587" y="194741"/>
                    <a:pt x="70814" y="184890"/>
                    <a:pt x="70871" y="172791"/>
                  </a:cubicBezTo>
                  <a:cubicBezTo>
                    <a:pt x="70871" y="172759"/>
                    <a:pt x="70871" y="172728"/>
                    <a:pt x="70871" y="172695"/>
                  </a:cubicBezTo>
                  <a:cubicBezTo>
                    <a:pt x="70709" y="160598"/>
                    <a:pt x="80396" y="150662"/>
                    <a:pt x="92493" y="150504"/>
                  </a:cubicBezTo>
                  <a:cubicBezTo>
                    <a:pt x="92550" y="150503"/>
                    <a:pt x="92617" y="150502"/>
                    <a:pt x="92683" y="150502"/>
                  </a:cubicBezTo>
                  <a:cubicBezTo>
                    <a:pt x="104837" y="150607"/>
                    <a:pt x="114600" y="160542"/>
                    <a:pt x="114496" y="172693"/>
                  </a:cubicBezTo>
                  <a:cubicBezTo>
                    <a:pt x="114496" y="172694"/>
                    <a:pt x="114496" y="172694"/>
                    <a:pt x="114496" y="172695"/>
                  </a:cubicBezTo>
                  <a:cubicBezTo>
                    <a:pt x="114552" y="184810"/>
                    <a:pt x="104799" y="194688"/>
                    <a:pt x="92683" y="194793"/>
                  </a:cubicBezTo>
                  <a:close/>
                  <a:moveTo>
                    <a:pt x="149357" y="172695"/>
                  </a:moveTo>
                  <a:cubicBezTo>
                    <a:pt x="149195" y="160598"/>
                    <a:pt x="158882" y="150661"/>
                    <a:pt x="170979" y="150503"/>
                  </a:cubicBezTo>
                  <a:cubicBezTo>
                    <a:pt x="171007" y="150503"/>
                    <a:pt x="171045" y="150502"/>
                    <a:pt x="171074" y="150502"/>
                  </a:cubicBezTo>
                  <a:cubicBezTo>
                    <a:pt x="183170" y="150553"/>
                    <a:pt x="192943" y="160403"/>
                    <a:pt x="192886" y="172503"/>
                  </a:cubicBezTo>
                  <a:cubicBezTo>
                    <a:pt x="192886" y="172567"/>
                    <a:pt x="192886" y="172631"/>
                    <a:pt x="192886" y="172695"/>
                  </a:cubicBezTo>
                  <a:cubicBezTo>
                    <a:pt x="192991" y="184794"/>
                    <a:pt x="183266" y="194688"/>
                    <a:pt x="171169" y="194792"/>
                  </a:cubicBezTo>
                  <a:cubicBezTo>
                    <a:pt x="171140" y="194793"/>
                    <a:pt x="171103" y="194793"/>
                    <a:pt x="171074" y="194793"/>
                  </a:cubicBezTo>
                  <a:cubicBezTo>
                    <a:pt x="158977" y="194688"/>
                    <a:pt x="149252" y="184796"/>
                    <a:pt x="149357" y="172697"/>
                  </a:cubicBezTo>
                  <a:cubicBezTo>
                    <a:pt x="149357" y="172696"/>
                    <a:pt x="149357" y="172696"/>
                    <a:pt x="149357" y="172695"/>
                  </a:cubicBezTo>
                  <a:close/>
                  <a:moveTo>
                    <a:pt x="463110" y="252324"/>
                  </a:moveTo>
                  <a:cubicBezTo>
                    <a:pt x="463367" y="179496"/>
                    <a:pt x="417857" y="114354"/>
                    <a:pt x="349382" y="89542"/>
                  </a:cubicBezTo>
                  <a:cubicBezTo>
                    <a:pt x="361164" y="115678"/>
                    <a:pt x="367241" y="144026"/>
                    <a:pt x="367193" y="172695"/>
                  </a:cubicBezTo>
                  <a:cubicBezTo>
                    <a:pt x="368041" y="281848"/>
                    <a:pt x="280240" y="371018"/>
                    <a:pt x="171083" y="371863"/>
                  </a:cubicBezTo>
                  <a:cubicBezTo>
                    <a:pt x="171083" y="371863"/>
                    <a:pt x="171074" y="371863"/>
                    <a:pt x="171074" y="371863"/>
                  </a:cubicBezTo>
                  <a:lnTo>
                    <a:pt x="171074" y="371863"/>
                  </a:lnTo>
                  <a:cubicBezTo>
                    <a:pt x="202792" y="405772"/>
                    <a:pt x="247140" y="425013"/>
                    <a:pt x="293565" y="425013"/>
                  </a:cubicBezTo>
                  <a:cubicBezTo>
                    <a:pt x="326465" y="425013"/>
                    <a:pt x="358640" y="415307"/>
                    <a:pt x="386053" y="397104"/>
                  </a:cubicBezTo>
                  <a:lnTo>
                    <a:pt x="417486" y="401962"/>
                  </a:lnTo>
                  <a:cubicBezTo>
                    <a:pt x="425858" y="403210"/>
                    <a:pt x="433668" y="397438"/>
                    <a:pt x="434916" y="389065"/>
                  </a:cubicBezTo>
                  <a:cubicBezTo>
                    <a:pt x="435192" y="387208"/>
                    <a:pt x="435135" y="385312"/>
                    <a:pt x="434726" y="383483"/>
                  </a:cubicBezTo>
                  <a:lnTo>
                    <a:pt x="428725" y="356718"/>
                  </a:lnTo>
                  <a:cubicBezTo>
                    <a:pt x="451204" y="326571"/>
                    <a:pt x="463272" y="289931"/>
                    <a:pt x="463110" y="25232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rgbClr val="000000"/>
                </a:solidFill>
                <a:latin typeface="OPPOSans B" panose="00020600040101010101" pitchFamily="18" charset="-122"/>
                <a:ea typeface="微软雅黑" panose="020B050302020402020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5"/>
          <a:srcRect b="12182"/>
          <a:stretch>
            <a:fillRect/>
          </a:stretch>
        </p:blipFill>
        <p:spPr>
          <a:xfrm>
            <a:off x="6533936" y="1868178"/>
            <a:ext cx="3346994" cy="49898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26" name="组合 125"/>
          <p:cNvGrpSpPr/>
          <p:nvPr userDrawn="1"/>
        </p:nvGrpSpPr>
        <p:grpSpPr>
          <a:xfrm>
            <a:off x="879475" y="2021205"/>
            <a:ext cx="2967990" cy="2967990"/>
            <a:chOff x="1385" y="3183"/>
            <a:chExt cx="4674" cy="4674"/>
          </a:xfrm>
        </p:grpSpPr>
        <p:sp>
          <p:nvSpPr>
            <p:cNvPr id="55" name="椭圆 54"/>
            <p:cNvSpPr/>
            <p:nvPr/>
          </p:nvSpPr>
          <p:spPr>
            <a:xfrm>
              <a:off x="1385" y="3183"/>
              <a:ext cx="4675" cy="4675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385" y="3183"/>
              <a:ext cx="4675" cy="4675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127000" dist="381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385" y="3183"/>
              <a:ext cx="4675" cy="4675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Autofit/>
            </a:bodyPr>
            <a:lstStyle/>
            <a:p>
              <a:pPr algn="ctr"/>
              <a:endParaRPr lang="zh-CN" altLang="en-US" sz="6600" dirty="0"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" name="组合 2"/>
          <p:cNvGrpSpPr/>
          <p:nvPr userDrawn="1"/>
        </p:nvGrpSpPr>
        <p:grpSpPr>
          <a:xfrm>
            <a:off x="5831205" y="1600835"/>
            <a:ext cx="5537200" cy="740410"/>
            <a:chOff x="9183" y="2521"/>
            <a:chExt cx="8720" cy="1166"/>
          </a:xfrm>
        </p:grpSpPr>
        <p:sp>
          <p:nvSpPr>
            <p:cNvPr id="82" name="矩形: 圆角 81"/>
            <p:cNvSpPr/>
            <p:nvPr/>
          </p:nvSpPr>
          <p:spPr>
            <a:xfrm>
              <a:off x="9183" y="2521"/>
              <a:ext cx="8721" cy="1167"/>
            </a:xfrm>
            <a:prstGeom prst="roundRect">
              <a:avLst>
                <a:gd name="adj" fmla="val 13461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2700000" sx="101000" sy="101000" algn="tl" rotWithShape="0">
                <a:schemeClr val="tx1">
                  <a:lumMod val="85000"/>
                  <a:lumOff val="15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1" name="矩形: 圆角 90"/>
            <p:cNvSpPr/>
            <p:nvPr/>
          </p:nvSpPr>
          <p:spPr>
            <a:xfrm>
              <a:off x="9183" y="2521"/>
              <a:ext cx="8721" cy="1167"/>
            </a:xfrm>
            <a:prstGeom prst="roundRect">
              <a:avLst>
                <a:gd name="adj" fmla="val 13461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0" name="矩形: 圆角 89"/>
            <p:cNvSpPr/>
            <p:nvPr/>
          </p:nvSpPr>
          <p:spPr>
            <a:xfrm>
              <a:off x="9183" y="2521"/>
              <a:ext cx="8721" cy="1167"/>
            </a:xfrm>
            <a:prstGeom prst="roundRect">
              <a:avLst>
                <a:gd name="adj" fmla="val 13461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381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4" name="组合 3"/>
          <p:cNvGrpSpPr/>
          <p:nvPr userDrawn="1"/>
        </p:nvGrpSpPr>
        <p:grpSpPr>
          <a:xfrm>
            <a:off x="5831205" y="2686685"/>
            <a:ext cx="5537200" cy="740410"/>
            <a:chOff x="9183" y="4231"/>
            <a:chExt cx="8720" cy="1166"/>
          </a:xfrm>
        </p:grpSpPr>
        <p:sp>
          <p:nvSpPr>
            <p:cNvPr id="87" name="矩形: 圆角 86"/>
            <p:cNvSpPr/>
            <p:nvPr/>
          </p:nvSpPr>
          <p:spPr>
            <a:xfrm>
              <a:off x="9183" y="4231"/>
              <a:ext cx="8721" cy="1167"/>
            </a:xfrm>
            <a:prstGeom prst="roundRect">
              <a:avLst>
                <a:gd name="adj" fmla="val 13461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2700000" sx="101000" sy="101000" algn="tl" rotWithShape="0">
                <a:schemeClr val="tx1">
                  <a:lumMod val="85000"/>
                  <a:lumOff val="15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8" name="矩形: 圆角 87"/>
            <p:cNvSpPr/>
            <p:nvPr/>
          </p:nvSpPr>
          <p:spPr>
            <a:xfrm>
              <a:off x="9183" y="4231"/>
              <a:ext cx="8721" cy="1167"/>
            </a:xfrm>
            <a:prstGeom prst="roundRect">
              <a:avLst>
                <a:gd name="adj" fmla="val 13461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9" name="矩形: 圆角 88"/>
            <p:cNvSpPr/>
            <p:nvPr/>
          </p:nvSpPr>
          <p:spPr>
            <a:xfrm>
              <a:off x="9183" y="4231"/>
              <a:ext cx="8721" cy="1167"/>
            </a:xfrm>
            <a:prstGeom prst="roundRect">
              <a:avLst>
                <a:gd name="adj" fmla="val 13461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381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5831205" y="3772535"/>
            <a:ext cx="5537200" cy="740410"/>
            <a:chOff x="9183" y="5941"/>
            <a:chExt cx="8720" cy="1166"/>
          </a:xfrm>
        </p:grpSpPr>
        <p:sp>
          <p:nvSpPr>
            <p:cNvPr id="96" name="矩形: 圆角 95"/>
            <p:cNvSpPr/>
            <p:nvPr/>
          </p:nvSpPr>
          <p:spPr>
            <a:xfrm>
              <a:off x="9183" y="5941"/>
              <a:ext cx="8721" cy="1167"/>
            </a:xfrm>
            <a:prstGeom prst="roundRect">
              <a:avLst>
                <a:gd name="adj" fmla="val 13461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2700000" sx="101000" sy="101000" algn="tl" rotWithShape="0">
                <a:schemeClr val="tx1">
                  <a:lumMod val="85000"/>
                  <a:lumOff val="15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7" name="矩形: 圆角 96"/>
            <p:cNvSpPr/>
            <p:nvPr/>
          </p:nvSpPr>
          <p:spPr>
            <a:xfrm>
              <a:off x="9183" y="5941"/>
              <a:ext cx="8721" cy="1167"/>
            </a:xfrm>
            <a:prstGeom prst="roundRect">
              <a:avLst>
                <a:gd name="adj" fmla="val 13461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8" name="矩形: 圆角 97"/>
            <p:cNvSpPr/>
            <p:nvPr/>
          </p:nvSpPr>
          <p:spPr>
            <a:xfrm>
              <a:off x="9183" y="5941"/>
              <a:ext cx="8721" cy="1167"/>
            </a:xfrm>
            <a:prstGeom prst="roundRect">
              <a:avLst>
                <a:gd name="adj" fmla="val 13461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381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5831205" y="4858385"/>
            <a:ext cx="5537200" cy="740410"/>
            <a:chOff x="9183" y="7651"/>
            <a:chExt cx="8720" cy="1166"/>
          </a:xfrm>
        </p:grpSpPr>
        <p:sp>
          <p:nvSpPr>
            <p:cNvPr id="111" name="矩形: 圆角 110"/>
            <p:cNvSpPr/>
            <p:nvPr/>
          </p:nvSpPr>
          <p:spPr>
            <a:xfrm>
              <a:off x="9183" y="7651"/>
              <a:ext cx="8721" cy="1167"/>
            </a:xfrm>
            <a:prstGeom prst="roundRect">
              <a:avLst>
                <a:gd name="adj" fmla="val 13461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2700000" sx="101000" sy="101000" algn="tl" rotWithShape="0">
                <a:schemeClr val="tx1">
                  <a:lumMod val="85000"/>
                  <a:lumOff val="15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2" name="矩形: 圆角 111"/>
            <p:cNvSpPr/>
            <p:nvPr/>
          </p:nvSpPr>
          <p:spPr>
            <a:xfrm>
              <a:off x="9183" y="7651"/>
              <a:ext cx="8721" cy="1167"/>
            </a:xfrm>
            <a:prstGeom prst="roundRect">
              <a:avLst>
                <a:gd name="adj" fmla="val 13461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3" name="矩形: 圆角 112"/>
            <p:cNvSpPr/>
            <p:nvPr/>
          </p:nvSpPr>
          <p:spPr>
            <a:xfrm>
              <a:off x="9183" y="7651"/>
              <a:ext cx="8721" cy="1167"/>
            </a:xfrm>
            <a:prstGeom prst="roundRect">
              <a:avLst>
                <a:gd name="adj" fmla="val 13461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381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03" name="组合 102"/>
          <p:cNvGrpSpPr/>
          <p:nvPr userDrawn="1"/>
        </p:nvGrpSpPr>
        <p:grpSpPr>
          <a:xfrm>
            <a:off x="674686" y="702934"/>
            <a:ext cx="2035176" cy="319087"/>
            <a:chOff x="674686" y="702934"/>
            <a:chExt cx="2035176" cy="319087"/>
          </a:xfrm>
        </p:grpSpPr>
        <p:sp>
          <p:nvSpPr>
            <p:cNvPr id="104" name="矩形: 圆角 103"/>
            <p:cNvSpPr/>
            <p:nvPr/>
          </p:nvSpPr>
          <p:spPr>
            <a:xfrm>
              <a:off x="729457" y="740053"/>
              <a:ext cx="1262658" cy="236452"/>
            </a:xfrm>
            <a:prstGeom prst="roundRect">
              <a:avLst>
                <a:gd name="adj" fmla="val 50000"/>
              </a:avLst>
            </a:prstGeom>
            <a:gradFill>
              <a:gsLst>
                <a:gs pos="75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674686" y="702934"/>
              <a:ext cx="2035176" cy="319087"/>
              <a:chOff x="674686" y="702934"/>
              <a:chExt cx="2035176" cy="319087"/>
            </a:xfrm>
          </p:grpSpPr>
          <p:sp>
            <p:nvSpPr>
              <p:cNvPr id="108" name="矩形: 圆角 107"/>
              <p:cNvSpPr/>
              <p:nvPr/>
            </p:nvSpPr>
            <p:spPr>
              <a:xfrm>
                <a:off x="674686" y="702934"/>
                <a:ext cx="2035176" cy="319087"/>
              </a:xfrm>
              <a:prstGeom prst="roundRect">
                <a:avLst>
                  <a:gd name="adj" fmla="val 4375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635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" name="矩形: 圆角 113"/>
              <p:cNvSpPr/>
              <p:nvPr/>
            </p:nvSpPr>
            <p:spPr>
              <a:xfrm>
                <a:off x="674686" y="702934"/>
                <a:ext cx="2035176" cy="319087"/>
              </a:xfrm>
              <a:prstGeom prst="roundRect">
                <a:avLst>
                  <a:gd name="adj" fmla="val 43750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5" name="矩形: 圆角 114"/>
              <p:cNvSpPr/>
              <p:nvPr/>
            </p:nvSpPr>
            <p:spPr>
              <a:xfrm>
                <a:off x="674686" y="702934"/>
                <a:ext cx="2035176" cy="319087"/>
              </a:xfrm>
              <a:prstGeom prst="roundRect">
                <a:avLst>
                  <a:gd name="adj" fmla="val 4375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25400" dist="127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06" name="矩形: 圆角 105"/>
            <p:cNvSpPr/>
            <p:nvPr/>
          </p:nvSpPr>
          <p:spPr>
            <a:xfrm>
              <a:off x="729457" y="745204"/>
              <a:ext cx="1262658" cy="236452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  <a:effectLst>
              <a:innerShdw blurRad="127000" dist="25400" dir="135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7" name="矩形: 圆角 106"/>
            <p:cNvSpPr/>
            <p:nvPr/>
          </p:nvSpPr>
          <p:spPr>
            <a:xfrm>
              <a:off x="1088231" y="743299"/>
              <a:ext cx="903980" cy="235975"/>
            </a:xfrm>
            <a:prstGeom prst="roundRect">
              <a:avLst>
                <a:gd name="adj" fmla="val 46940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76200" dist="12700" sx="102000" sy="102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6" name="组合 115"/>
          <p:cNvGrpSpPr/>
          <p:nvPr userDrawn="1"/>
        </p:nvGrpSpPr>
        <p:grpSpPr>
          <a:xfrm>
            <a:off x="3554822" y="5286100"/>
            <a:ext cx="1732731" cy="954363"/>
            <a:chOff x="10082622" y="2646087"/>
            <a:chExt cx="1732731" cy="954363"/>
          </a:xfrm>
        </p:grpSpPr>
        <p:grpSp>
          <p:nvGrpSpPr>
            <p:cNvPr id="117" name="组合 116"/>
            <p:cNvGrpSpPr/>
            <p:nvPr/>
          </p:nvGrpSpPr>
          <p:grpSpPr>
            <a:xfrm>
              <a:off x="10082622" y="2646087"/>
              <a:ext cx="1732731" cy="954363"/>
              <a:chOff x="10082622" y="2646087"/>
              <a:chExt cx="1732731" cy="954363"/>
            </a:xfrm>
          </p:grpSpPr>
          <p:sp>
            <p:nvSpPr>
              <p:cNvPr id="120" name="矩形: 圆角 119"/>
              <p:cNvSpPr/>
              <p:nvPr/>
            </p:nvSpPr>
            <p:spPr>
              <a:xfrm>
                <a:off x="10082622" y="2646087"/>
                <a:ext cx="1732731" cy="954363"/>
              </a:xfrm>
              <a:prstGeom prst="roundRect">
                <a:avLst>
                  <a:gd name="adj" fmla="val 11703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1" name="矩形: 圆角 120"/>
              <p:cNvSpPr/>
              <p:nvPr/>
            </p:nvSpPr>
            <p:spPr>
              <a:xfrm>
                <a:off x="10082622" y="2646087"/>
                <a:ext cx="1732731" cy="954363"/>
              </a:xfrm>
              <a:prstGeom prst="roundRect">
                <a:avLst>
                  <a:gd name="adj" fmla="val 11703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2" name="矩形: 圆角 121"/>
              <p:cNvSpPr/>
              <p:nvPr/>
            </p:nvSpPr>
            <p:spPr>
              <a:xfrm>
                <a:off x="10082622" y="2646087"/>
                <a:ext cx="1732731" cy="954363"/>
              </a:xfrm>
              <a:prstGeom prst="roundRect">
                <a:avLst>
                  <a:gd name="adj" fmla="val 11703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88900" dist="381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aphicFrame>
          <p:nvGraphicFramePr>
            <p:cNvPr id="118" name="图表 117"/>
            <p:cNvGraphicFramePr/>
            <p:nvPr/>
          </p:nvGraphicFramePr>
          <p:xfrm>
            <a:off x="10099357" y="2796539"/>
            <a:ext cx="1699260" cy="7962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9" name="文本框 118"/>
            <p:cNvSpPr txBox="1"/>
            <p:nvPr/>
          </p:nvSpPr>
          <p:spPr>
            <a:xfrm>
              <a:off x="10150364" y="2678904"/>
              <a:ext cx="740908" cy="246221"/>
            </a:xfrm>
            <a:prstGeom prst="rect">
              <a:avLst/>
            </a:prstGeom>
            <a:noFill/>
          </p:spPr>
          <p:txBody>
            <a:bodyPr wrap="none" rtlCol="0" anchor="t" anchorCtr="0">
              <a:no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accent1"/>
                  </a:solidFill>
                  <a:latin typeface="+mj-ea"/>
                  <a:ea typeface="+mj-ea"/>
                  <a:cs typeface="OPPOSans R" panose="00020600040101010101" pitchFamily="18" charset="-122"/>
                </a:defRPr>
              </a:lvl1pPr>
            </a:lstStyle>
            <a:p>
              <a:r>
                <a:rPr lang="en-US" altLang="zh-CN" sz="1000" dirty="0">
                  <a:solidFill>
                    <a:schemeClr val="accent3"/>
                  </a:solidFill>
                  <a:sym typeface="OPPOSans R" panose="00020600040101010101" pitchFamily="18" charset="-122"/>
                </a:rPr>
                <a:t>REPORT</a:t>
              </a:r>
              <a:endParaRPr lang="zh-CN" altLang="en-US" sz="1000" dirty="0">
                <a:solidFill>
                  <a:schemeClr val="accent3"/>
                </a:solidFill>
                <a:sym typeface="OPPOSans R" panose="00020600040101010101" pitchFamily="18" charset="-122"/>
              </a:endParaRPr>
            </a:p>
          </p:txBody>
        </p:sp>
      </p:grpSp>
      <p:grpSp>
        <p:nvGrpSpPr>
          <p:cNvPr id="143" name="组合 142"/>
          <p:cNvGrpSpPr/>
          <p:nvPr userDrawn="1"/>
        </p:nvGrpSpPr>
        <p:grpSpPr>
          <a:xfrm>
            <a:off x="489824" y="5284949"/>
            <a:ext cx="360201" cy="360201"/>
            <a:chOff x="10093975" y="5210174"/>
            <a:chExt cx="360201" cy="360201"/>
          </a:xfrm>
        </p:grpSpPr>
        <p:grpSp>
          <p:nvGrpSpPr>
            <p:cNvPr id="144" name="组合 143"/>
            <p:cNvGrpSpPr/>
            <p:nvPr/>
          </p:nvGrpSpPr>
          <p:grpSpPr>
            <a:xfrm>
              <a:off x="10093975" y="5210174"/>
              <a:ext cx="360201" cy="360201"/>
              <a:chOff x="10093975" y="5210174"/>
              <a:chExt cx="360201" cy="360201"/>
            </a:xfrm>
          </p:grpSpPr>
          <p:sp>
            <p:nvSpPr>
              <p:cNvPr id="146" name="矩形: 圆角 35"/>
              <p:cNvSpPr/>
              <p:nvPr/>
            </p:nvSpPr>
            <p:spPr>
              <a:xfrm>
                <a:off x="100939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7" name="矩形: 圆角 33"/>
              <p:cNvSpPr/>
              <p:nvPr/>
            </p:nvSpPr>
            <p:spPr>
              <a:xfrm>
                <a:off x="100939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8" name="矩形: 圆角 34"/>
              <p:cNvSpPr/>
              <p:nvPr/>
            </p:nvSpPr>
            <p:spPr>
              <a:xfrm>
                <a:off x="100939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45" name="心形 144"/>
            <p:cNvSpPr/>
            <p:nvPr/>
          </p:nvSpPr>
          <p:spPr>
            <a:xfrm>
              <a:off x="10184382" y="5316059"/>
              <a:ext cx="179387" cy="148431"/>
            </a:xfrm>
            <a:prstGeom prst="heart">
              <a:avLst/>
            </a:prstGeom>
            <a:solidFill>
              <a:schemeClr val="l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9" name="组合 148"/>
          <p:cNvGrpSpPr/>
          <p:nvPr userDrawn="1"/>
        </p:nvGrpSpPr>
        <p:grpSpPr>
          <a:xfrm>
            <a:off x="4476606" y="4338637"/>
            <a:ext cx="440532" cy="440532"/>
            <a:chOff x="10665475" y="5210174"/>
            <a:chExt cx="360201" cy="360201"/>
          </a:xfrm>
        </p:grpSpPr>
        <p:grpSp>
          <p:nvGrpSpPr>
            <p:cNvPr id="150" name="组合 149"/>
            <p:cNvGrpSpPr/>
            <p:nvPr/>
          </p:nvGrpSpPr>
          <p:grpSpPr>
            <a:xfrm>
              <a:off x="10665475" y="5210174"/>
              <a:ext cx="360201" cy="360201"/>
              <a:chOff x="10665475" y="5210174"/>
              <a:chExt cx="360201" cy="360201"/>
            </a:xfrm>
          </p:grpSpPr>
          <p:sp>
            <p:nvSpPr>
              <p:cNvPr id="152" name="矩形: 圆角 35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3" name="矩形: 圆角 33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4" name="矩形: 圆角 34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51" name="任意多边形: 形状 150"/>
            <p:cNvSpPr/>
            <p:nvPr/>
          </p:nvSpPr>
          <p:spPr>
            <a:xfrm>
              <a:off x="10750618" y="5302915"/>
              <a:ext cx="189914" cy="174718"/>
            </a:xfrm>
            <a:custGeom>
              <a:avLst/>
              <a:gdLst>
                <a:gd name="connsiteX0" fmla="*/ 341095 w 461968"/>
                <a:gd name="connsiteY0" fmla="*/ 172695 h 425005"/>
                <a:gd name="connsiteX1" fmla="*/ 171074 w 461968"/>
                <a:gd name="connsiteY1" fmla="*/ 7 h 425005"/>
                <a:gd name="connsiteX2" fmla="*/ 1148 w 461968"/>
                <a:gd name="connsiteY2" fmla="*/ 172695 h 425005"/>
                <a:gd name="connsiteX3" fmla="*/ 32009 w 461968"/>
                <a:gd name="connsiteY3" fmla="*/ 272041 h 425005"/>
                <a:gd name="connsiteX4" fmla="*/ 25818 w 461968"/>
                <a:gd name="connsiteY4" fmla="*/ 297378 h 425005"/>
                <a:gd name="connsiteX5" fmla="*/ 38124 w 461968"/>
                <a:gd name="connsiteY5" fmla="*/ 317956 h 425005"/>
                <a:gd name="connsiteX6" fmla="*/ 43439 w 461968"/>
                <a:gd name="connsiteY6" fmla="*/ 318428 h 425005"/>
                <a:gd name="connsiteX7" fmla="*/ 76300 w 461968"/>
                <a:gd name="connsiteY7" fmla="*/ 316237 h 425005"/>
                <a:gd name="connsiteX8" fmla="*/ 171550 w 461968"/>
                <a:gd name="connsiteY8" fmla="*/ 345574 h 425005"/>
                <a:gd name="connsiteX9" fmla="*/ 341095 w 461968"/>
                <a:gd name="connsiteY9" fmla="*/ 172695 h 425005"/>
                <a:gd name="connsiteX10" fmla="*/ 249560 w 461968"/>
                <a:gd name="connsiteY10" fmla="*/ 150502 h 425005"/>
                <a:gd name="connsiteX11" fmla="*/ 271372 w 461968"/>
                <a:gd name="connsiteY11" fmla="*/ 172693 h 425005"/>
                <a:gd name="connsiteX12" fmla="*/ 271372 w 461968"/>
                <a:gd name="connsiteY12" fmla="*/ 172695 h 425005"/>
                <a:gd name="connsiteX13" fmla="*/ 249560 w 461968"/>
                <a:gd name="connsiteY13" fmla="*/ 194793 h 425005"/>
                <a:gd name="connsiteX14" fmla="*/ 227367 w 461968"/>
                <a:gd name="connsiteY14" fmla="*/ 172982 h 425005"/>
                <a:gd name="connsiteX15" fmla="*/ 227367 w 461968"/>
                <a:gd name="connsiteY15" fmla="*/ 172695 h 425005"/>
                <a:gd name="connsiteX16" fmla="*/ 249179 w 461968"/>
                <a:gd name="connsiteY16" fmla="*/ 150502 h 425005"/>
                <a:gd name="connsiteX17" fmla="*/ 249560 w 461968"/>
                <a:gd name="connsiteY17" fmla="*/ 150502 h 425005"/>
                <a:gd name="connsiteX18" fmla="*/ 92683 w 461968"/>
                <a:gd name="connsiteY18" fmla="*/ 194793 h 425005"/>
                <a:gd name="connsiteX19" fmla="*/ 70871 w 461968"/>
                <a:gd name="connsiteY19" fmla="*/ 172791 h 425005"/>
                <a:gd name="connsiteX20" fmla="*/ 70871 w 461968"/>
                <a:gd name="connsiteY20" fmla="*/ 172695 h 425005"/>
                <a:gd name="connsiteX21" fmla="*/ 92493 w 461968"/>
                <a:gd name="connsiteY21" fmla="*/ 150504 h 425005"/>
                <a:gd name="connsiteX22" fmla="*/ 92683 w 461968"/>
                <a:gd name="connsiteY22" fmla="*/ 150502 h 425005"/>
                <a:gd name="connsiteX23" fmla="*/ 114496 w 461968"/>
                <a:gd name="connsiteY23" fmla="*/ 172693 h 425005"/>
                <a:gd name="connsiteX24" fmla="*/ 114496 w 461968"/>
                <a:gd name="connsiteY24" fmla="*/ 172695 h 425005"/>
                <a:gd name="connsiteX25" fmla="*/ 92683 w 461968"/>
                <a:gd name="connsiteY25" fmla="*/ 194793 h 425005"/>
                <a:gd name="connsiteX26" fmla="*/ 149357 w 461968"/>
                <a:gd name="connsiteY26" fmla="*/ 172695 h 425005"/>
                <a:gd name="connsiteX27" fmla="*/ 170979 w 461968"/>
                <a:gd name="connsiteY27" fmla="*/ 150503 h 425005"/>
                <a:gd name="connsiteX28" fmla="*/ 171074 w 461968"/>
                <a:gd name="connsiteY28" fmla="*/ 150502 h 425005"/>
                <a:gd name="connsiteX29" fmla="*/ 192886 w 461968"/>
                <a:gd name="connsiteY29" fmla="*/ 172503 h 425005"/>
                <a:gd name="connsiteX30" fmla="*/ 192886 w 461968"/>
                <a:gd name="connsiteY30" fmla="*/ 172695 h 425005"/>
                <a:gd name="connsiteX31" fmla="*/ 171169 w 461968"/>
                <a:gd name="connsiteY31" fmla="*/ 194792 h 425005"/>
                <a:gd name="connsiteX32" fmla="*/ 171074 w 461968"/>
                <a:gd name="connsiteY32" fmla="*/ 194793 h 425005"/>
                <a:gd name="connsiteX33" fmla="*/ 149357 w 461968"/>
                <a:gd name="connsiteY33" fmla="*/ 172697 h 425005"/>
                <a:gd name="connsiteX34" fmla="*/ 149357 w 461968"/>
                <a:gd name="connsiteY34" fmla="*/ 172695 h 425005"/>
                <a:gd name="connsiteX35" fmla="*/ 463110 w 461968"/>
                <a:gd name="connsiteY35" fmla="*/ 252324 h 425005"/>
                <a:gd name="connsiteX36" fmla="*/ 349382 w 461968"/>
                <a:gd name="connsiteY36" fmla="*/ 89542 h 425005"/>
                <a:gd name="connsiteX37" fmla="*/ 367193 w 461968"/>
                <a:gd name="connsiteY37" fmla="*/ 172695 h 425005"/>
                <a:gd name="connsiteX38" fmla="*/ 171083 w 461968"/>
                <a:gd name="connsiteY38" fmla="*/ 371863 h 425005"/>
                <a:gd name="connsiteX39" fmla="*/ 171074 w 461968"/>
                <a:gd name="connsiteY39" fmla="*/ 371863 h 425005"/>
                <a:gd name="connsiteX40" fmla="*/ 171074 w 461968"/>
                <a:gd name="connsiteY40" fmla="*/ 371863 h 425005"/>
                <a:gd name="connsiteX41" fmla="*/ 293565 w 461968"/>
                <a:gd name="connsiteY41" fmla="*/ 425013 h 425005"/>
                <a:gd name="connsiteX42" fmla="*/ 386053 w 461968"/>
                <a:gd name="connsiteY42" fmla="*/ 397104 h 425005"/>
                <a:gd name="connsiteX43" fmla="*/ 417486 w 461968"/>
                <a:gd name="connsiteY43" fmla="*/ 401962 h 425005"/>
                <a:gd name="connsiteX44" fmla="*/ 434916 w 461968"/>
                <a:gd name="connsiteY44" fmla="*/ 389065 h 425005"/>
                <a:gd name="connsiteX45" fmla="*/ 434726 w 461968"/>
                <a:gd name="connsiteY45" fmla="*/ 383483 h 425005"/>
                <a:gd name="connsiteX46" fmla="*/ 428725 w 461968"/>
                <a:gd name="connsiteY46" fmla="*/ 356718 h 425005"/>
                <a:gd name="connsiteX47" fmla="*/ 463110 w 461968"/>
                <a:gd name="connsiteY47" fmla="*/ 252324 h 4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61968" h="425005">
                  <a:moveTo>
                    <a:pt x="341095" y="172695"/>
                  </a:moveTo>
                  <a:cubicBezTo>
                    <a:pt x="341781" y="78079"/>
                    <a:pt x="265686" y="793"/>
                    <a:pt x="171074" y="7"/>
                  </a:cubicBezTo>
                  <a:cubicBezTo>
                    <a:pt x="76500" y="845"/>
                    <a:pt x="462" y="78116"/>
                    <a:pt x="1148" y="172695"/>
                  </a:cubicBezTo>
                  <a:cubicBezTo>
                    <a:pt x="1081" y="208181"/>
                    <a:pt x="11844" y="242842"/>
                    <a:pt x="32009" y="272041"/>
                  </a:cubicBezTo>
                  <a:lnTo>
                    <a:pt x="25818" y="297378"/>
                  </a:lnTo>
                  <a:cubicBezTo>
                    <a:pt x="23531" y="306459"/>
                    <a:pt x="29047" y="315672"/>
                    <a:pt x="38124" y="317956"/>
                  </a:cubicBezTo>
                  <a:cubicBezTo>
                    <a:pt x="39858" y="318394"/>
                    <a:pt x="41658" y="318553"/>
                    <a:pt x="43439" y="318428"/>
                  </a:cubicBezTo>
                  <a:lnTo>
                    <a:pt x="76300" y="316237"/>
                  </a:lnTo>
                  <a:cubicBezTo>
                    <a:pt x="104322" y="335490"/>
                    <a:pt x="137555" y="345725"/>
                    <a:pt x="171550" y="345574"/>
                  </a:cubicBezTo>
                  <a:cubicBezTo>
                    <a:pt x="266057" y="344527"/>
                    <a:pt x="341886" y="267201"/>
                    <a:pt x="341095" y="172695"/>
                  </a:cubicBezTo>
                  <a:close/>
                  <a:moveTo>
                    <a:pt x="249560" y="150502"/>
                  </a:moveTo>
                  <a:cubicBezTo>
                    <a:pt x="261714" y="150607"/>
                    <a:pt x="271477" y="160542"/>
                    <a:pt x="271372" y="172693"/>
                  </a:cubicBezTo>
                  <a:cubicBezTo>
                    <a:pt x="271372" y="172694"/>
                    <a:pt x="271372" y="172694"/>
                    <a:pt x="271372" y="172695"/>
                  </a:cubicBezTo>
                  <a:cubicBezTo>
                    <a:pt x="271429" y="184810"/>
                    <a:pt x="261675" y="194688"/>
                    <a:pt x="249560" y="194793"/>
                  </a:cubicBezTo>
                  <a:cubicBezTo>
                    <a:pt x="237406" y="194899"/>
                    <a:pt x="227471" y="185133"/>
                    <a:pt x="227367" y="172982"/>
                  </a:cubicBezTo>
                  <a:cubicBezTo>
                    <a:pt x="227367" y="172887"/>
                    <a:pt x="227367" y="172791"/>
                    <a:pt x="227367" y="172695"/>
                  </a:cubicBezTo>
                  <a:cubicBezTo>
                    <a:pt x="227262" y="160544"/>
                    <a:pt x="237025" y="150608"/>
                    <a:pt x="249179" y="150502"/>
                  </a:cubicBezTo>
                  <a:cubicBezTo>
                    <a:pt x="249302" y="150501"/>
                    <a:pt x="249436" y="150501"/>
                    <a:pt x="249560" y="150502"/>
                  </a:cubicBezTo>
                  <a:close/>
                  <a:moveTo>
                    <a:pt x="92683" y="194793"/>
                  </a:moveTo>
                  <a:cubicBezTo>
                    <a:pt x="80587" y="194741"/>
                    <a:pt x="70814" y="184890"/>
                    <a:pt x="70871" y="172791"/>
                  </a:cubicBezTo>
                  <a:cubicBezTo>
                    <a:pt x="70871" y="172759"/>
                    <a:pt x="70871" y="172728"/>
                    <a:pt x="70871" y="172695"/>
                  </a:cubicBezTo>
                  <a:cubicBezTo>
                    <a:pt x="70709" y="160598"/>
                    <a:pt x="80396" y="150662"/>
                    <a:pt x="92493" y="150504"/>
                  </a:cubicBezTo>
                  <a:cubicBezTo>
                    <a:pt x="92550" y="150503"/>
                    <a:pt x="92617" y="150502"/>
                    <a:pt x="92683" y="150502"/>
                  </a:cubicBezTo>
                  <a:cubicBezTo>
                    <a:pt x="104837" y="150607"/>
                    <a:pt x="114600" y="160542"/>
                    <a:pt x="114496" y="172693"/>
                  </a:cubicBezTo>
                  <a:cubicBezTo>
                    <a:pt x="114496" y="172694"/>
                    <a:pt x="114496" y="172694"/>
                    <a:pt x="114496" y="172695"/>
                  </a:cubicBezTo>
                  <a:cubicBezTo>
                    <a:pt x="114552" y="184810"/>
                    <a:pt x="104799" y="194688"/>
                    <a:pt x="92683" y="194793"/>
                  </a:cubicBezTo>
                  <a:close/>
                  <a:moveTo>
                    <a:pt x="149357" y="172695"/>
                  </a:moveTo>
                  <a:cubicBezTo>
                    <a:pt x="149195" y="160598"/>
                    <a:pt x="158882" y="150661"/>
                    <a:pt x="170979" y="150503"/>
                  </a:cubicBezTo>
                  <a:cubicBezTo>
                    <a:pt x="171007" y="150503"/>
                    <a:pt x="171045" y="150502"/>
                    <a:pt x="171074" y="150502"/>
                  </a:cubicBezTo>
                  <a:cubicBezTo>
                    <a:pt x="183170" y="150553"/>
                    <a:pt x="192943" y="160403"/>
                    <a:pt x="192886" y="172503"/>
                  </a:cubicBezTo>
                  <a:cubicBezTo>
                    <a:pt x="192886" y="172567"/>
                    <a:pt x="192886" y="172631"/>
                    <a:pt x="192886" y="172695"/>
                  </a:cubicBezTo>
                  <a:cubicBezTo>
                    <a:pt x="192991" y="184794"/>
                    <a:pt x="183266" y="194688"/>
                    <a:pt x="171169" y="194792"/>
                  </a:cubicBezTo>
                  <a:cubicBezTo>
                    <a:pt x="171140" y="194793"/>
                    <a:pt x="171103" y="194793"/>
                    <a:pt x="171074" y="194793"/>
                  </a:cubicBezTo>
                  <a:cubicBezTo>
                    <a:pt x="158977" y="194688"/>
                    <a:pt x="149252" y="184796"/>
                    <a:pt x="149357" y="172697"/>
                  </a:cubicBezTo>
                  <a:cubicBezTo>
                    <a:pt x="149357" y="172696"/>
                    <a:pt x="149357" y="172696"/>
                    <a:pt x="149357" y="172695"/>
                  </a:cubicBezTo>
                  <a:close/>
                  <a:moveTo>
                    <a:pt x="463110" y="252324"/>
                  </a:moveTo>
                  <a:cubicBezTo>
                    <a:pt x="463367" y="179496"/>
                    <a:pt x="417857" y="114354"/>
                    <a:pt x="349382" y="89542"/>
                  </a:cubicBezTo>
                  <a:cubicBezTo>
                    <a:pt x="361164" y="115678"/>
                    <a:pt x="367241" y="144026"/>
                    <a:pt x="367193" y="172695"/>
                  </a:cubicBezTo>
                  <a:cubicBezTo>
                    <a:pt x="368041" y="281848"/>
                    <a:pt x="280240" y="371018"/>
                    <a:pt x="171083" y="371863"/>
                  </a:cubicBezTo>
                  <a:cubicBezTo>
                    <a:pt x="171083" y="371863"/>
                    <a:pt x="171074" y="371863"/>
                    <a:pt x="171074" y="371863"/>
                  </a:cubicBezTo>
                  <a:lnTo>
                    <a:pt x="171074" y="371863"/>
                  </a:lnTo>
                  <a:cubicBezTo>
                    <a:pt x="202792" y="405772"/>
                    <a:pt x="247140" y="425013"/>
                    <a:pt x="293565" y="425013"/>
                  </a:cubicBezTo>
                  <a:cubicBezTo>
                    <a:pt x="326465" y="425013"/>
                    <a:pt x="358640" y="415307"/>
                    <a:pt x="386053" y="397104"/>
                  </a:cubicBezTo>
                  <a:lnTo>
                    <a:pt x="417486" y="401962"/>
                  </a:lnTo>
                  <a:cubicBezTo>
                    <a:pt x="425858" y="403210"/>
                    <a:pt x="433668" y="397438"/>
                    <a:pt x="434916" y="389065"/>
                  </a:cubicBezTo>
                  <a:cubicBezTo>
                    <a:pt x="435192" y="387208"/>
                    <a:pt x="435135" y="385312"/>
                    <a:pt x="434726" y="383483"/>
                  </a:cubicBezTo>
                  <a:lnTo>
                    <a:pt x="428725" y="356718"/>
                  </a:lnTo>
                  <a:cubicBezTo>
                    <a:pt x="451204" y="326571"/>
                    <a:pt x="463272" y="289931"/>
                    <a:pt x="463110" y="25232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rgbClr val="000000"/>
                </a:solidFill>
                <a:latin typeface="OPPOSans B" panose="00020600040101010101" pitchFamily="18" charset="-122"/>
                <a:ea typeface="微软雅黑" panose="020B0503020204020204" charset="-122"/>
              </a:endParaRPr>
            </a:p>
          </p:txBody>
        </p:sp>
      </p:grpSp>
      <p:grpSp>
        <p:nvGrpSpPr>
          <p:cNvPr id="155" name="组合 154"/>
          <p:cNvGrpSpPr/>
          <p:nvPr userDrawn="1"/>
        </p:nvGrpSpPr>
        <p:grpSpPr>
          <a:xfrm>
            <a:off x="11032188" y="6022262"/>
            <a:ext cx="488300" cy="360201"/>
            <a:chOff x="11032188" y="6022262"/>
            <a:chExt cx="488300" cy="360201"/>
          </a:xfrm>
        </p:grpSpPr>
        <p:grpSp>
          <p:nvGrpSpPr>
            <p:cNvPr id="156" name="组合 155"/>
            <p:cNvGrpSpPr/>
            <p:nvPr/>
          </p:nvGrpSpPr>
          <p:grpSpPr>
            <a:xfrm>
              <a:off x="11032188" y="6022262"/>
              <a:ext cx="488300" cy="360201"/>
              <a:chOff x="11032188" y="6022262"/>
              <a:chExt cx="488300" cy="360201"/>
            </a:xfrm>
          </p:grpSpPr>
          <p:sp>
            <p:nvSpPr>
              <p:cNvPr id="158" name="矩形: 圆角 35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9" name="矩形: 圆角 33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0" name="矩形: 圆角 34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57" name="箭头: 右 156"/>
            <p:cNvSpPr/>
            <p:nvPr/>
          </p:nvSpPr>
          <p:spPr>
            <a:xfrm>
              <a:off x="11171563" y="6133306"/>
              <a:ext cx="209550" cy="138113"/>
            </a:xfrm>
            <a:prstGeom prst="rightArrow">
              <a:avLst>
                <a:gd name="adj1" fmla="val 50000"/>
                <a:gd name="adj2" fmla="val 53448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67" name="组合 166"/>
          <p:cNvGrpSpPr/>
          <p:nvPr userDrawn="1"/>
        </p:nvGrpSpPr>
        <p:grpSpPr>
          <a:xfrm>
            <a:off x="3057381" y="2293937"/>
            <a:ext cx="440532" cy="440532"/>
            <a:chOff x="10665475" y="5210174"/>
            <a:chExt cx="360201" cy="360201"/>
          </a:xfrm>
        </p:grpSpPr>
        <p:grpSp>
          <p:nvGrpSpPr>
            <p:cNvPr id="171" name="组合 170"/>
            <p:cNvGrpSpPr/>
            <p:nvPr/>
          </p:nvGrpSpPr>
          <p:grpSpPr>
            <a:xfrm>
              <a:off x="10665475" y="5210174"/>
              <a:ext cx="360201" cy="360201"/>
              <a:chOff x="10665475" y="5210174"/>
              <a:chExt cx="360201" cy="360201"/>
            </a:xfrm>
          </p:grpSpPr>
          <p:sp>
            <p:nvSpPr>
              <p:cNvPr id="173" name="矩形: 圆角 35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4" name="矩形: 圆角 33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5" name="矩形: 圆角 34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72" name="星形: 五角 171"/>
            <p:cNvSpPr/>
            <p:nvPr/>
          </p:nvSpPr>
          <p:spPr>
            <a:xfrm>
              <a:off x="10750618" y="5302915"/>
              <a:ext cx="189914" cy="174718"/>
            </a:xfrm>
            <a:prstGeom prst="star5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rgbClr val="000000"/>
                </a:solidFill>
                <a:latin typeface="OPPOSans B" panose="00020600040101010101" pitchFamily="18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5739606"/>
            <a:ext cx="2236788" cy="2236788"/>
            <a:chOff x="0" y="5739606"/>
            <a:chExt cx="2236788" cy="2236788"/>
          </a:xfrm>
        </p:grpSpPr>
        <p:sp>
          <p:nvSpPr>
            <p:cNvPr id="114" name="空心弧 113"/>
            <p:cNvSpPr/>
            <p:nvPr/>
          </p:nvSpPr>
          <p:spPr>
            <a:xfrm>
              <a:off x="0" y="5739606"/>
              <a:ext cx="2236788" cy="2236788"/>
            </a:xfrm>
            <a:prstGeom prst="blockArc">
              <a:avLst/>
            </a:prstGeom>
            <a:solidFill>
              <a:schemeClr val="lt2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endParaRPr>
            </a:p>
          </p:txBody>
        </p:sp>
        <p:sp>
          <p:nvSpPr>
            <p:cNvPr id="115" name="空心弧 114"/>
            <p:cNvSpPr/>
            <p:nvPr/>
          </p:nvSpPr>
          <p:spPr>
            <a:xfrm>
              <a:off x="0" y="5739606"/>
              <a:ext cx="2236788" cy="2236788"/>
            </a:xfrm>
            <a:prstGeom prst="blockArc">
              <a:avLst/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endParaRPr>
            </a:p>
          </p:txBody>
        </p:sp>
        <p:sp>
          <p:nvSpPr>
            <p:cNvPr id="116" name="空心弧 115"/>
            <p:cNvSpPr/>
            <p:nvPr/>
          </p:nvSpPr>
          <p:spPr>
            <a:xfrm>
              <a:off x="0" y="5739606"/>
              <a:ext cx="2236788" cy="2236788"/>
            </a:xfrm>
            <a:prstGeom prst="blockArc">
              <a:avLst/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endParaRPr>
            </a:p>
          </p:txBody>
        </p:sp>
      </p:grpSp>
      <p:grpSp>
        <p:nvGrpSpPr>
          <p:cNvPr id="98" name="组合 97"/>
          <p:cNvGrpSpPr/>
          <p:nvPr userDrawn="1"/>
        </p:nvGrpSpPr>
        <p:grpSpPr>
          <a:xfrm>
            <a:off x="674686" y="702934"/>
            <a:ext cx="2035176" cy="319087"/>
            <a:chOff x="674686" y="702934"/>
            <a:chExt cx="2035176" cy="319087"/>
          </a:xfrm>
        </p:grpSpPr>
        <p:sp>
          <p:nvSpPr>
            <p:cNvPr id="99" name="矩形: 圆角 98"/>
            <p:cNvSpPr/>
            <p:nvPr/>
          </p:nvSpPr>
          <p:spPr>
            <a:xfrm>
              <a:off x="729457" y="740053"/>
              <a:ext cx="1262658" cy="236452"/>
            </a:xfrm>
            <a:prstGeom prst="roundRect">
              <a:avLst>
                <a:gd name="adj" fmla="val 50000"/>
              </a:avLst>
            </a:prstGeom>
            <a:gradFill>
              <a:gsLst>
                <a:gs pos="75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674686" y="702934"/>
              <a:ext cx="2035176" cy="319087"/>
              <a:chOff x="674686" y="702934"/>
              <a:chExt cx="2035176" cy="319087"/>
            </a:xfrm>
          </p:grpSpPr>
          <p:sp>
            <p:nvSpPr>
              <p:cNvPr id="103" name="矩形: 圆角 102"/>
              <p:cNvSpPr/>
              <p:nvPr/>
            </p:nvSpPr>
            <p:spPr>
              <a:xfrm>
                <a:off x="674686" y="702934"/>
                <a:ext cx="2035176" cy="319087"/>
              </a:xfrm>
              <a:prstGeom prst="roundRect">
                <a:avLst>
                  <a:gd name="adj" fmla="val 4375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635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4" name="矩形: 圆角 103"/>
              <p:cNvSpPr/>
              <p:nvPr/>
            </p:nvSpPr>
            <p:spPr>
              <a:xfrm>
                <a:off x="674686" y="702934"/>
                <a:ext cx="2035176" cy="319087"/>
              </a:xfrm>
              <a:prstGeom prst="roundRect">
                <a:avLst>
                  <a:gd name="adj" fmla="val 43750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5" name="矩形: 圆角 104"/>
              <p:cNvSpPr/>
              <p:nvPr/>
            </p:nvSpPr>
            <p:spPr>
              <a:xfrm>
                <a:off x="674686" y="702934"/>
                <a:ext cx="2035176" cy="319087"/>
              </a:xfrm>
              <a:prstGeom prst="roundRect">
                <a:avLst>
                  <a:gd name="adj" fmla="val 4375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25400" dist="127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01" name="矩形: 圆角 100"/>
            <p:cNvSpPr/>
            <p:nvPr/>
          </p:nvSpPr>
          <p:spPr>
            <a:xfrm>
              <a:off x="729457" y="745204"/>
              <a:ext cx="1262658" cy="236452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  <a:effectLst>
              <a:innerShdw blurRad="127000" dist="25400" dir="135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2" name="矩形: 圆角 101"/>
            <p:cNvSpPr/>
            <p:nvPr/>
          </p:nvSpPr>
          <p:spPr>
            <a:xfrm>
              <a:off x="1088231" y="743299"/>
              <a:ext cx="903980" cy="235975"/>
            </a:xfrm>
            <a:prstGeom prst="roundRect">
              <a:avLst>
                <a:gd name="adj" fmla="val 46940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76200" dist="12700" sx="102000" sy="102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06" name="组合 105"/>
          <p:cNvGrpSpPr/>
          <p:nvPr userDrawn="1"/>
        </p:nvGrpSpPr>
        <p:grpSpPr>
          <a:xfrm>
            <a:off x="11032188" y="6022262"/>
            <a:ext cx="488300" cy="360201"/>
            <a:chOff x="11032188" y="6022262"/>
            <a:chExt cx="488300" cy="360201"/>
          </a:xfrm>
        </p:grpSpPr>
        <p:grpSp>
          <p:nvGrpSpPr>
            <p:cNvPr id="107" name="组合 106"/>
            <p:cNvGrpSpPr/>
            <p:nvPr/>
          </p:nvGrpSpPr>
          <p:grpSpPr>
            <a:xfrm>
              <a:off x="11032188" y="6022262"/>
              <a:ext cx="488300" cy="360201"/>
              <a:chOff x="11032188" y="6022262"/>
              <a:chExt cx="488300" cy="360201"/>
            </a:xfrm>
          </p:grpSpPr>
          <p:sp>
            <p:nvSpPr>
              <p:cNvPr id="109" name="矩形: 圆角 35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0" name="矩形: 圆角 33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1" name="矩形: 圆角 34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08" name="箭头: 右 107"/>
            <p:cNvSpPr/>
            <p:nvPr/>
          </p:nvSpPr>
          <p:spPr>
            <a:xfrm>
              <a:off x="11171563" y="6133306"/>
              <a:ext cx="209550" cy="138113"/>
            </a:xfrm>
            <a:prstGeom prst="rightArrow">
              <a:avLst>
                <a:gd name="adj1" fmla="val 50000"/>
                <a:gd name="adj2" fmla="val 53448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5720" rIns="91440" bIns="45720" rtlCol="0" anchor="t" anchorCtr="0">
            <a:noAutofit/>
          </a:bodyPr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50" name="组合 49"/>
          <p:cNvGrpSpPr/>
          <p:nvPr userDrawn="1"/>
        </p:nvGrpSpPr>
        <p:grpSpPr>
          <a:xfrm>
            <a:off x="669927" y="541180"/>
            <a:ext cx="4583392" cy="784539"/>
            <a:chOff x="669927" y="541180"/>
            <a:chExt cx="4583392" cy="784539"/>
          </a:xfrm>
        </p:grpSpPr>
        <p:sp>
          <p:nvSpPr>
            <p:cNvPr id="10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16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 anchorCtr="0">
              <a:noAutofit/>
            </a:bodyPr>
            <a:lstStyle/>
            <a:p>
              <a:endParaRPr lang="zh-CN" altLang="en-US" sz="36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1" name="组合 30"/>
          <p:cNvGrpSpPr/>
          <p:nvPr userDrawn="1"/>
        </p:nvGrpSpPr>
        <p:grpSpPr>
          <a:xfrm>
            <a:off x="11032188" y="6022262"/>
            <a:ext cx="488300" cy="360201"/>
            <a:chOff x="11032188" y="6022262"/>
            <a:chExt cx="488300" cy="360201"/>
          </a:xfrm>
        </p:grpSpPr>
        <p:grpSp>
          <p:nvGrpSpPr>
            <p:cNvPr id="32" name="组合 31"/>
            <p:cNvGrpSpPr/>
            <p:nvPr/>
          </p:nvGrpSpPr>
          <p:grpSpPr>
            <a:xfrm>
              <a:off x="11032188" y="6022262"/>
              <a:ext cx="488300" cy="360201"/>
              <a:chOff x="11032188" y="6022262"/>
              <a:chExt cx="488300" cy="360201"/>
            </a:xfrm>
          </p:grpSpPr>
          <p:sp>
            <p:nvSpPr>
              <p:cNvPr id="34" name="矩形: 圆角 35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" name="矩形: 圆角 33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" name="矩形: 圆角 34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33" name="箭头: 右 32"/>
            <p:cNvSpPr/>
            <p:nvPr/>
          </p:nvSpPr>
          <p:spPr>
            <a:xfrm>
              <a:off x="11171563" y="6133306"/>
              <a:ext cx="209550" cy="138113"/>
            </a:xfrm>
            <a:prstGeom prst="rightArrow">
              <a:avLst>
                <a:gd name="adj1" fmla="val 50000"/>
                <a:gd name="adj2" fmla="val 53448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 userDrawn="1"/>
        </p:nvGrpSpPr>
        <p:grpSpPr>
          <a:xfrm>
            <a:off x="5916929" y="1380572"/>
            <a:ext cx="493009" cy="754015"/>
            <a:chOff x="9121139" y="4729071"/>
            <a:chExt cx="493009" cy="754015"/>
          </a:xfrm>
        </p:grpSpPr>
        <p:grpSp>
          <p:nvGrpSpPr>
            <p:cNvPr id="45" name="组合 44"/>
            <p:cNvGrpSpPr/>
            <p:nvPr/>
          </p:nvGrpSpPr>
          <p:grpSpPr>
            <a:xfrm>
              <a:off x="9121139" y="4729071"/>
              <a:ext cx="493009" cy="493009"/>
              <a:chOff x="10665475" y="5210174"/>
              <a:chExt cx="360201" cy="360201"/>
            </a:xfrm>
          </p:grpSpPr>
          <p:sp>
            <p:nvSpPr>
              <p:cNvPr id="47" name="矩形: 圆角 35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8" name="矩形: 圆角 33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9" name="矩形: 圆角 34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9154320" y="477520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</a:rPr>
                <a:t>”</a:t>
              </a:r>
              <a:endParaRPr lang="zh-CN" altLang="en-US" sz="4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5720" rIns="91440" bIns="45720" rtlCol="0" anchor="t" anchorCtr="0">
            <a:noAutofit/>
          </a:bodyPr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327" name="组合 326"/>
          <p:cNvGrpSpPr/>
          <p:nvPr userDrawn="1"/>
        </p:nvGrpSpPr>
        <p:grpSpPr>
          <a:xfrm>
            <a:off x="10588787" y="5783424"/>
            <a:ext cx="360201" cy="360201"/>
            <a:chOff x="10093975" y="5210174"/>
            <a:chExt cx="360201" cy="360201"/>
          </a:xfrm>
        </p:grpSpPr>
        <p:grpSp>
          <p:nvGrpSpPr>
            <p:cNvPr id="328" name="组合 327"/>
            <p:cNvGrpSpPr/>
            <p:nvPr/>
          </p:nvGrpSpPr>
          <p:grpSpPr>
            <a:xfrm>
              <a:off x="10093975" y="5210174"/>
              <a:ext cx="360201" cy="360201"/>
              <a:chOff x="10093975" y="5210174"/>
              <a:chExt cx="360201" cy="360201"/>
            </a:xfrm>
          </p:grpSpPr>
          <p:sp>
            <p:nvSpPr>
              <p:cNvPr id="330" name="矩形: 圆角 35"/>
              <p:cNvSpPr/>
              <p:nvPr/>
            </p:nvSpPr>
            <p:spPr>
              <a:xfrm>
                <a:off x="100939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1" name="矩形: 圆角 33"/>
              <p:cNvSpPr/>
              <p:nvPr/>
            </p:nvSpPr>
            <p:spPr>
              <a:xfrm>
                <a:off x="100939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2" name="矩形: 圆角 34"/>
              <p:cNvSpPr/>
              <p:nvPr/>
            </p:nvSpPr>
            <p:spPr>
              <a:xfrm>
                <a:off x="100939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329" name="心形 328"/>
            <p:cNvSpPr/>
            <p:nvPr/>
          </p:nvSpPr>
          <p:spPr>
            <a:xfrm>
              <a:off x="10184382" y="5316059"/>
              <a:ext cx="179387" cy="148431"/>
            </a:xfrm>
            <a:prstGeom prst="heart">
              <a:avLst/>
            </a:prstGeom>
            <a:solidFill>
              <a:schemeClr val="l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73" name="组合 372"/>
          <p:cNvGrpSpPr/>
          <p:nvPr userDrawn="1"/>
        </p:nvGrpSpPr>
        <p:grpSpPr>
          <a:xfrm>
            <a:off x="11160287" y="5783424"/>
            <a:ext cx="360201" cy="360201"/>
            <a:chOff x="10665475" y="5210174"/>
            <a:chExt cx="360201" cy="360201"/>
          </a:xfrm>
        </p:grpSpPr>
        <p:grpSp>
          <p:nvGrpSpPr>
            <p:cNvPr id="374" name="组合 373"/>
            <p:cNvGrpSpPr/>
            <p:nvPr/>
          </p:nvGrpSpPr>
          <p:grpSpPr>
            <a:xfrm>
              <a:off x="10665475" y="5210174"/>
              <a:ext cx="360201" cy="360201"/>
              <a:chOff x="10665475" y="5210174"/>
              <a:chExt cx="360201" cy="360201"/>
            </a:xfrm>
          </p:grpSpPr>
          <p:sp>
            <p:nvSpPr>
              <p:cNvPr id="376" name="矩形: 圆角 35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7" name="矩形: 圆角 33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8" name="矩形: 圆角 34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375" name="任意多边形: 形状 374"/>
            <p:cNvSpPr/>
            <p:nvPr/>
          </p:nvSpPr>
          <p:spPr>
            <a:xfrm>
              <a:off x="10750618" y="5302915"/>
              <a:ext cx="189914" cy="174718"/>
            </a:xfrm>
            <a:custGeom>
              <a:avLst/>
              <a:gdLst>
                <a:gd name="connsiteX0" fmla="*/ 341095 w 461968"/>
                <a:gd name="connsiteY0" fmla="*/ 172695 h 425005"/>
                <a:gd name="connsiteX1" fmla="*/ 171074 w 461968"/>
                <a:gd name="connsiteY1" fmla="*/ 7 h 425005"/>
                <a:gd name="connsiteX2" fmla="*/ 1148 w 461968"/>
                <a:gd name="connsiteY2" fmla="*/ 172695 h 425005"/>
                <a:gd name="connsiteX3" fmla="*/ 32009 w 461968"/>
                <a:gd name="connsiteY3" fmla="*/ 272041 h 425005"/>
                <a:gd name="connsiteX4" fmla="*/ 25818 w 461968"/>
                <a:gd name="connsiteY4" fmla="*/ 297378 h 425005"/>
                <a:gd name="connsiteX5" fmla="*/ 38124 w 461968"/>
                <a:gd name="connsiteY5" fmla="*/ 317956 h 425005"/>
                <a:gd name="connsiteX6" fmla="*/ 43439 w 461968"/>
                <a:gd name="connsiteY6" fmla="*/ 318428 h 425005"/>
                <a:gd name="connsiteX7" fmla="*/ 76300 w 461968"/>
                <a:gd name="connsiteY7" fmla="*/ 316237 h 425005"/>
                <a:gd name="connsiteX8" fmla="*/ 171550 w 461968"/>
                <a:gd name="connsiteY8" fmla="*/ 345574 h 425005"/>
                <a:gd name="connsiteX9" fmla="*/ 341095 w 461968"/>
                <a:gd name="connsiteY9" fmla="*/ 172695 h 425005"/>
                <a:gd name="connsiteX10" fmla="*/ 249560 w 461968"/>
                <a:gd name="connsiteY10" fmla="*/ 150502 h 425005"/>
                <a:gd name="connsiteX11" fmla="*/ 271372 w 461968"/>
                <a:gd name="connsiteY11" fmla="*/ 172693 h 425005"/>
                <a:gd name="connsiteX12" fmla="*/ 271372 w 461968"/>
                <a:gd name="connsiteY12" fmla="*/ 172695 h 425005"/>
                <a:gd name="connsiteX13" fmla="*/ 249560 w 461968"/>
                <a:gd name="connsiteY13" fmla="*/ 194793 h 425005"/>
                <a:gd name="connsiteX14" fmla="*/ 227367 w 461968"/>
                <a:gd name="connsiteY14" fmla="*/ 172982 h 425005"/>
                <a:gd name="connsiteX15" fmla="*/ 227367 w 461968"/>
                <a:gd name="connsiteY15" fmla="*/ 172695 h 425005"/>
                <a:gd name="connsiteX16" fmla="*/ 249179 w 461968"/>
                <a:gd name="connsiteY16" fmla="*/ 150502 h 425005"/>
                <a:gd name="connsiteX17" fmla="*/ 249560 w 461968"/>
                <a:gd name="connsiteY17" fmla="*/ 150502 h 425005"/>
                <a:gd name="connsiteX18" fmla="*/ 92683 w 461968"/>
                <a:gd name="connsiteY18" fmla="*/ 194793 h 425005"/>
                <a:gd name="connsiteX19" fmla="*/ 70871 w 461968"/>
                <a:gd name="connsiteY19" fmla="*/ 172791 h 425005"/>
                <a:gd name="connsiteX20" fmla="*/ 70871 w 461968"/>
                <a:gd name="connsiteY20" fmla="*/ 172695 h 425005"/>
                <a:gd name="connsiteX21" fmla="*/ 92493 w 461968"/>
                <a:gd name="connsiteY21" fmla="*/ 150504 h 425005"/>
                <a:gd name="connsiteX22" fmla="*/ 92683 w 461968"/>
                <a:gd name="connsiteY22" fmla="*/ 150502 h 425005"/>
                <a:gd name="connsiteX23" fmla="*/ 114496 w 461968"/>
                <a:gd name="connsiteY23" fmla="*/ 172693 h 425005"/>
                <a:gd name="connsiteX24" fmla="*/ 114496 w 461968"/>
                <a:gd name="connsiteY24" fmla="*/ 172695 h 425005"/>
                <a:gd name="connsiteX25" fmla="*/ 92683 w 461968"/>
                <a:gd name="connsiteY25" fmla="*/ 194793 h 425005"/>
                <a:gd name="connsiteX26" fmla="*/ 149357 w 461968"/>
                <a:gd name="connsiteY26" fmla="*/ 172695 h 425005"/>
                <a:gd name="connsiteX27" fmla="*/ 170979 w 461968"/>
                <a:gd name="connsiteY27" fmla="*/ 150503 h 425005"/>
                <a:gd name="connsiteX28" fmla="*/ 171074 w 461968"/>
                <a:gd name="connsiteY28" fmla="*/ 150502 h 425005"/>
                <a:gd name="connsiteX29" fmla="*/ 192886 w 461968"/>
                <a:gd name="connsiteY29" fmla="*/ 172503 h 425005"/>
                <a:gd name="connsiteX30" fmla="*/ 192886 w 461968"/>
                <a:gd name="connsiteY30" fmla="*/ 172695 h 425005"/>
                <a:gd name="connsiteX31" fmla="*/ 171169 w 461968"/>
                <a:gd name="connsiteY31" fmla="*/ 194792 h 425005"/>
                <a:gd name="connsiteX32" fmla="*/ 171074 w 461968"/>
                <a:gd name="connsiteY32" fmla="*/ 194793 h 425005"/>
                <a:gd name="connsiteX33" fmla="*/ 149357 w 461968"/>
                <a:gd name="connsiteY33" fmla="*/ 172697 h 425005"/>
                <a:gd name="connsiteX34" fmla="*/ 149357 w 461968"/>
                <a:gd name="connsiteY34" fmla="*/ 172695 h 425005"/>
                <a:gd name="connsiteX35" fmla="*/ 463110 w 461968"/>
                <a:gd name="connsiteY35" fmla="*/ 252324 h 425005"/>
                <a:gd name="connsiteX36" fmla="*/ 349382 w 461968"/>
                <a:gd name="connsiteY36" fmla="*/ 89542 h 425005"/>
                <a:gd name="connsiteX37" fmla="*/ 367193 w 461968"/>
                <a:gd name="connsiteY37" fmla="*/ 172695 h 425005"/>
                <a:gd name="connsiteX38" fmla="*/ 171083 w 461968"/>
                <a:gd name="connsiteY38" fmla="*/ 371863 h 425005"/>
                <a:gd name="connsiteX39" fmla="*/ 171074 w 461968"/>
                <a:gd name="connsiteY39" fmla="*/ 371863 h 425005"/>
                <a:gd name="connsiteX40" fmla="*/ 171074 w 461968"/>
                <a:gd name="connsiteY40" fmla="*/ 371863 h 425005"/>
                <a:gd name="connsiteX41" fmla="*/ 293565 w 461968"/>
                <a:gd name="connsiteY41" fmla="*/ 425013 h 425005"/>
                <a:gd name="connsiteX42" fmla="*/ 386053 w 461968"/>
                <a:gd name="connsiteY42" fmla="*/ 397104 h 425005"/>
                <a:gd name="connsiteX43" fmla="*/ 417486 w 461968"/>
                <a:gd name="connsiteY43" fmla="*/ 401962 h 425005"/>
                <a:gd name="connsiteX44" fmla="*/ 434916 w 461968"/>
                <a:gd name="connsiteY44" fmla="*/ 389065 h 425005"/>
                <a:gd name="connsiteX45" fmla="*/ 434726 w 461968"/>
                <a:gd name="connsiteY45" fmla="*/ 383483 h 425005"/>
                <a:gd name="connsiteX46" fmla="*/ 428725 w 461968"/>
                <a:gd name="connsiteY46" fmla="*/ 356718 h 425005"/>
                <a:gd name="connsiteX47" fmla="*/ 463110 w 461968"/>
                <a:gd name="connsiteY47" fmla="*/ 252324 h 4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61968" h="425005">
                  <a:moveTo>
                    <a:pt x="341095" y="172695"/>
                  </a:moveTo>
                  <a:cubicBezTo>
                    <a:pt x="341781" y="78079"/>
                    <a:pt x="265686" y="793"/>
                    <a:pt x="171074" y="7"/>
                  </a:cubicBezTo>
                  <a:cubicBezTo>
                    <a:pt x="76500" y="845"/>
                    <a:pt x="462" y="78116"/>
                    <a:pt x="1148" y="172695"/>
                  </a:cubicBezTo>
                  <a:cubicBezTo>
                    <a:pt x="1081" y="208181"/>
                    <a:pt x="11844" y="242842"/>
                    <a:pt x="32009" y="272041"/>
                  </a:cubicBezTo>
                  <a:lnTo>
                    <a:pt x="25818" y="297378"/>
                  </a:lnTo>
                  <a:cubicBezTo>
                    <a:pt x="23531" y="306459"/>
                    <a:pt x="29047" y="315672"/>
                    <a:pt x="38124" y="317956"/>
                  </a:cubicBezTo>
                  <a:cubicBezTo>
                    <a:pt x="39858" y="318394"/>
                    <a:pt x="41658" y="318553"/>
                    <a:pt x="43439" y="318428"/>
                  </a:cubicBezTo>
                  <a:lnTo>
                    <a:pt x="76300" y="316237"/>
                  </a:lnTo>
                  <a:cubicBezTo>
                    <a:pt x="104322" y="335490"/>
                    <a:pt x="137555" y="345725"/>
                    <a:pt x="171550" y="345574"/>
                  </a:cubicBezTo>
                  <a:cubicBezTo>
                    <a:pt x="266057" y="344527"/>
                    <a:pt x="341886" y="267201"/>
                    <a:pt x="341095" y="172695"/>
                  </a:cubicBezTo>
                  <a:close/>
                  <a:moveTo>
                    <a:pt x="249560" y="150502"/>
                  </a:moveTo>
                  <a:cubicBezTo>
                    <a:pt x="261714" y="150607"/>
                    <a:pt x="271477" y="160542"/>
                    <a:pt x="271372" y="172693"/>
                  </a:cubicBezTo>
                  <a:cubicBezTo>
                    <a:pt x="271372" y="172694"/>
                    <a:pt x="271372" y="172694"/>
                    <a:pt x="271372" y="172695"/>
                  </a:cubicBezTo>
                  <a:cubicBezTo>
                    <a:pt x="271429" y="184810"/>
                    <a:pt x="261675" y="194688"/>
                    <a:pt x="249560" y="194793"/>
                  </a:cubicBezTo>
                  <a:cubicBezTo>
                    <a:pt x="237406" y="194899"/>
                    <a:pt x="227471" y="185133"/>
                    <a:pt x="227367" y="172982"/>
                  </a:cubicBezTo>
                  <a:cubicBezTo>
                    <a:pt x="227367" y="172887"/>
                    <a:pt x="227367" y="172791"/>
                    <a:pt x="227367" y="172695"/>
                  </a:cubicBezTo>
                  <a:cubicBezTo>
                    <a:pt x="227262" y="160544"/>
                    <a:pt x="237025" y="150608"/>
                    <a:pt x="249179" y="150502"/>
                  </a:cubicBezTo>
                  <a:cubicBezTo>
                    <a:pt x="249302" y="150501"/>
                    <a:pt x="249436" y="150501"/>
                    <a:pt x="249560" y="150502"/>
                  </a:cubicBezTo>
                  <a:close/>
                  <a:moveTo>
                    <a:pt x="92683" y="194793"/>
                  </a:moveTo>
                  <a:cubicBezTo>
                    <a:pt x="80587" y="194741"/>
                    <a:pt x="70814" y="184890"/>
                    <a:pt x="70871" y="172791"/>
                  </a:cubicBezTo>
                  <a:cubicBezTo>
                    <a:pt x="70871" y="172759"/>
                    <a:pt x="70871" y="172728"/>
                    <a:pt x="70871" y="172695"/>
                  </a:cubicBezTo>
                  <a:cubicBezTo>
                    <a:pt x="70709" y="160598"/>
                    <a:pt x="80396" y="150662"/>
                    <a:pt x="92493" y="150504"/>
                  </a:cubicBezTo>
                  <a:cubicBezTo>
                    <a:pt x="92550" y="150503"/>
                    <a:pt x="92617" y="150502"/>
                    <a:pt x="92683" y="150502"/>
                  </a:cubicBezTo>
                  <a:cubicBezTo>
                    <a:pt x="104837" y="150607"/>
                    <a:pt x="114600" y="160542"/>
                    <a:pt x="114496" y="172693"/>
                  </a:cubicBezTo>
                  <a:cubicBezTo>
                    <a:pt x="114496" y="172694"/>
                    <a:pt x="114496" y="172694"/>
                    <a:pt x="114496" y="172695"/>
                  </a:cubicBezTo>
                  <a:cubicBezTo>
                    <a:pt x="114552" y="184810"/>
                    <a:pt x="104799" y="194688"/>
                    <a:pt x="92683" y="194793"/>
                  </a:cubicBezTo>
                  <a:close/>
                  <a:moveTo>
                    <a:pt x="149357" y="172695"/>
                  </a:moveTo>
                  <a:cubicBezTo>
                    <a:pt x="149195" y="160598"/>
                    <a:pt x="158882" y="150661"/>
                    <a:pt x="170979" y="150503"/>
                  </a:cubicBezTo>
                  <a:cubicBezTo>
                    <a:pt x="171007" y="150503"/>
                    <a:pt x="171045" y="150502"/>
                    <a:pt x="171074" y="150502"/>
                  </a:cubicBezTo>
                  <a:cubicBezTo>
                    <a:pt x="183170" y="150553"/>
                    <a:pt x="192943" y="160403"/>
                    <a:pt x="192886" y="172503"/>
                  </a:cubicBezTo>
                  <a:cubicBezTo>
                    <a:pt x="192886" y="172567"/>
                    <a:pt x="192886" y="172631"/>
                    <a:pt x="192886" y="172695"/>
                  </a:cubicBezTo>
                  <a:cubicBezTo>
                    <a:pt x="192991" y="184794"/>
                    <a:pt x="183266" y="194688"/>
                    <a:pt x="171169" y="194792"/>
                  </a:cubicBezTo>
                  <a:cubicBezTo>
                    <a:pt x="171140" y="194793"/>
                    <a:pt x="171103" y="194793"/>
                    <a:pt x="171074" y="194793"/>
                  </a:cubicBezTo>
                  <a:cubicBezTo>
                    <a:pt x="158977" y="194688"/>
                    <a:pt x="149252" y="184796"/>
                    <a:pt x="149357" y="172697"/>
                  </a:cubicBezTo>
                  <a:cubicBezTo>
                    <a:pt x="149357" y="172696"/>
                    <a:pt x="149357" y="172696"/>
                    <a:pt x="149357" y="172695"/>
                  </a:cubicBezTo>
                  <a:close/>
                  <a:moveTo>
                    <a:pt x="463110" y="252324"/>
                  </a:moveTo>
                  <a:cubicBezTo>
                    <a:pt x="463367" y="179496"/>
                    <a:pt x="417857" y="114354"/>
                    <a:pt x="349382" y="89542"/>
                  </a:cubicBezTo>
                  <a:cubicBezTo>
                    <a:pt x="361164" y="115678"/>
                    <a:pt x="367241" y="144026"/>
                    <a:pt x="367193" y="172695"/>
                  </a:cubicBezTo>
                  <a:cubicBezTo>
                    <a:pt x="368041" y="281848"/>
                    <a:pt x="280240" y="371018"/>
                    <a:pt x="171083" y="371863"/>
                  </a:cubicBezTo>
                  <a:cubicBezTo>
                    <a:pt x="171083" y="371863"/>
                    <a:pt x="171074" y="371863"/>
                    <a:pt x="171074" y="371863"/>
                  </a:cubicBezTo>
                  <a:lnTo>
                    <a:pt x="171074" y="371863"/>
                  </a:lnTo>
                  <a:cubicBezTo>
                    <a:pt x="202792" y="405772"/>
                    <a:pt x="247140" y="425013"/>
                    <a:pt x="293565" y="425013"/>
                  </a:cubicBezTo>
                  <a:cubicBezTo>
                    <a:pt x="326465" y="425013"/>
                    <a:pt x="358640" y="415307"/>
                    <a:pt x="386053" y="397104"/>
                  </a:cubicBezTo>
                  <a:lnTo>
                    <a:pt x="417486" y="401962"/>
                  </a:lnTo>
                  <a:cubicBezTo>
                    <a:pt x="425858" y="403210"/>
                    <a:pt x="433668" y="397438"/>
                    <a:pt x="434916" y="389065"/>
                  </a:cubicBezTo>
                  <a:cubicBezTo>
                    <a:pt x="435192" y="387208"/>
                    <a:pt x="435135" y="385312"/>
                    <a:pt x="434726" y="383483"/>
                  </a:cubicBezTo>
                  <a:lnTo>
                    <a:pt x="428725" y="356718"/>
                  </a:lnTo>
                  <a:cubicBezTo>
                    <a:pt x="451204" y="326571"/>
                    <a:pt x="463272" y="289931"/>
                    <a:pt x="463110" y="25232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rgbClr val="000000"/>
                </a:solidFill>
                <a:latin typeface="OPPOSans B" panose="00020600040101010101" pitchFamily="18" charset="-122"/>
                <a:ea typeface="微软雅黑" panose="020B0503020204020204" charset="-122"/>
              </a:endParaRPr>
            </a:p>
          </p:txBody>
        </p:sp>
      </p:grpSp>
      <p:grpSp>
        <p:nvGrpSpPr>
          <p:cNvPr id="321" name="组合 320"/>
          <p:cNvGrpSpPr/>
          <p:nvPr userDrawn="1"/>
        </p:nvGrpSpPr>
        <p:grpSpPr>
          <a:xfrm>
            <a:off x="3621738" y="1412162"/>
            <a:ext cx="488300" cy="360201"/>
            <a:chOff x="11032188" y="6022262"/>
            <a:chExt cx="488300" cy="360201"/>
          </a:xfrm>
        </p:grpSpPr>
        <p:grpSp>
          <p:nvGrpSpPr>
            <p:cNvPr id="322" name="组合 321"/>
            <p:cNvGrpSpPr/>
            <p:nvPr/>
          </p:nvGrpSpPr>
          <p:grpSpPr>
            <a:xfrm>
              <a:off x="11032188" y="6022262"/>
              <a:ext cx="488300" cy="360201"/>
              <a:chOff x="11032188" y="6022262"/>
              <a:chExt cx="488300" cy="360201"/>
            </a:xfrm>
          </p:grpSpPr>
          <p:sp>
            <p:nvSpPr>
              <p:cNvPr id="324" name="矩形: 圆角 35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5" name="矩形: 圆角 33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6" name="矩形: 圆角 34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323" name="箭头: 右 322"/>
            <p:cNvSpPr/>
            <p:nvPr/>
          </p:nvSpPr>
          <p:spPr>
            <a:xfrm>
              <a:off x="11171563" y="6133306"/>
              <a:ext cx="209550" cy="138113"/>
            </a:xfrm>
            <a:prstGeom prst="rightArrow">
              <a:avLst>
                <a:gd name="adj1" fmla="val 50000"/>
                <a:gd name="adj2" fmla="val 53448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" name="任意多边形: 形状 3"/>
          <p:cNvSpPr/>
          <p:nvPr userDrawn="1"/>
        </p:nvSpPr>
        <p:spPr>
          <a:xfrm flipV="1">
            <a:off x="-76199" y="148943"/>
            <a:ext cx="12256307" cy="6322520"/>
          </a:xfrm>
          <a:custGeom>
            <a:avLst/>
            <a:gdLst>
              <a:gd name="connsiteX0" fmla="*/ 0 w 12978581"/>
              <a:gd name="connsiteY0" fmla="*/ 5141036 h 5141036"/>
              <a:gd name="connsiteX1" fmla="*/ 1327355 w 12978581"/>
              <a:gd name="connsiteY1" fmla="*/ 4256133 h 5141036"/>
              <a:gd name="connsiteX2" fmla="*/ 3598607 w 12978581"/>
              <a:gd name="connsiteY2" fmla="*/ 4905062 h 5141036"/>
              <a:gd name="connsiteX3" fmla="*/ 5574891 w 12978581"/>
              <a:gd name="connsiteY3" fmla="*/ 2987772 h 5141036"/>
              <a:gd name="connsiteX4" fmla="*/ 7610168 w 12978581"/>
              <a:gd name="connsiteY4" fmla="*/ 2722301 h 5141036"/>
              <a:gd name="connsiteX5" fmla="*/ 10707329 w 12978581"/>
              <a:gd name="connsiteY5" fmla="*/ 2309346 h 5141036"/>
              <a:gd name="connsiteX6" fmla="*/ 11680723 w 12978581"/>
              <a:gd name="connsiteY6" fmla="*/ 215075 h 5141036"/>
              <a:gd name="connsiteX7" fmla="*/ 12978581 w 12978581"/>
              <a:gd name="connsiteY7" fmla="*/ 38095 h 5141036"/>
              <a:gd name="connsiteX0-1" fmla="*/ 0 w 12978581"/>
              <a:gd name="connsiteY0-2" fmla="*/ 5141036 h 5141036"/>
              <a:gd name="connsiteX1-3" fmla="*/ 1327355 w 12978581"/>
              <a:gd name="connsiteY1-4" fmla="*/ 4256133 h 5141036"/>
              <a:gd name="connsiteX2-5" fmla="*/ 3598607 w 12978581"/>
              <a:gd name="connsiteY2-6" fmla="*/ 4905062 h 5141036"/>
              <a:gd name="connsiteX3-7" fmla="*/ 5574891 w 12978581"/>
              <a:gd name="connsiteY3-8" fmla="*/ 2987772 h 5141036"/>
              <a:gd name="connsiteX4-9" fmla="*/ 10707329 w 12978581"/>
              <a:gd name="connsiteY4-10" fmla="*/ 2309346 h 5141036"/>
              <a:gd name="connsiteX5-11" fmla="*/ 11680723 w 12978581"/>
              <a:gd name="connsiteY5-12" fmla="*/ 215075 h 5141036"/>
              <a:gd name="connsiteX6-13" fmla="*/ 12978581 w 12978581"/>
              <a:gd name="connsiteY6-14" fmla="*/ 38095 h 5141036"/>
              <a:gd name="connsiteX0-15" fmla="*/ 0 w 12978581"/>
              <a:gd name="connsiteY0-16" fmla="*/ 5141036 h 5141036"/>
              <a:gd name="connsiteX1-17" fmla="*/ 1327355 w 12978581"/>
              <a:gd name="connsiteY1-18" fmla="*/ 4256133 h 5141036"/>
              <a:gd name="connsiteX2-19" fmla="*/ 3598607 w 12978581"/>
              <a:gd name="connsiteY2-20" fmla="*/ 4905062 h 5141036"/>
              <a:gd name="connsiteX3-21" fmla="*/ 5574891 w 12978581"/>
              <a:gd name="connsiteY3-22" fmla="*/ 2987772 h 5141036"/>
              <a:gd name="connsiteX4-23" fmla="*/ 9320981 w 12978581"/>
              <a:gd name="connsiteY4-24" fmla="*/ 2633811 h 5141036"/>
              <a:gd name="connsiteX5-25" fmla="*/ 11680723 w 12978581"/>
              <a:gd name="connsiteY5-26" fmla="*/ 215075 h 5141036"/>
              <a:gd name="connsiteX6-27" fmla="*/ 12978581 w 12978581"/>
              <a:gd name="connsiteY6-28" fmla="*/ 38095 h 5141036"/>
              <a:gd name="connsiteX0-29" fmla="*/ 0 w 12978581"/>
              <a:gd name="connsiteY0-30" fmla="*/ 5141036 h 5141036"/>
              <a:gd name="connsiteX1-31" fmla="*/ 1327355 w 12978581"/>
              <a:gd name="connsiteY1-32" fmla="*/ 4256133 h 5141036"/>
              <a:gd name="connsiteX2-33" fmla="*/ 3598607 w 12978581"/>
              <a:gd name="connsiteY2-34" fmla="*/ 4905062 h 5141036"/>
              <a:gd name="connsiteX3-35" fmla="*/ 5574891 w 12978581"/>
              <a:gd name="connsiteY3-36" fmla="*/ 2987772 h 5141036"/>
              <a:gd name="connsiteX4-37" fmla="*/ 9320981 w 12978581"/>
              <a:gd name="connsiteY4-38" fmla="*/ 2633811 h 5141036"/>
              <a:gd name="connsiteX5-39" fmla="*/ 11680723 w 12978581"/>
              <a:gd name="connsiteY5-40" fmla="*/ 215075 h 5141036"/>
              <a:gd name="connsiteX6-41" fmla="*/ 12978581 w 12978581"/>
              <a:gd name="connsiteY6-42" fmla="*/ 38095 h 5141036"/>
              <a:gd name="connsiteX0-43" fmla="*/ 0 w 12978581"/>
              <a:gd name="connsiteY0-44" fmla="*/ 5431148 h 5431148"/>
              <a:gd name="connsiteX1-45" fmla="*/ 1327355 w 12978581"/>
              <a:gd name="connsiteY1-46" fmla="*/ 4546245 h 5431148"/>
              <a:gd name="connsiteX2-47" fmla="*/ 3598607 w 12978581"/>
              <a:gd name="connsiteY2-48" fmla="*/ 5195174 h 5431148"/>
              <a:gd name="connsiteX3-49" fmla="*/ 5574891 w 12978581"/>
              <a:gd name="connsiteY3-50" fmla="*/ 3277884 h 5431148"/>
              <a:gd name="connsiteX4-51" fmla="*/ 9320981 w 12978581"/>
              <a:gd name="connsiteY4-52" fmla="*/ 2923923 h 5431148"/>
              <a:gd name="connsiteX5-53" fmla="*/ 11002297 w 12978581"/>
              <a:gd name="connsiteY5-54" fmla="*/ 121729 h 5431148"/>
              <a:gd name="connsiteX6-55" fmla="*/ 12978581 w 12978581"/>
              <a:gd name="connsiteY6-56" fmla="*/ 328207 h 5431148"/>
              <a:gd name="connsiteX0-57" fmla="*/ 0 w 12654116"/>
              <a:gd name="connsiteY0-58" fmla="*/ 5987845 h 5987845"/>
              <a:gd name="connsiteX1-59" fmla="*/ 1327355 w 12654116"/>
              <a:gd name="connsiteY1-60" fmla="*/ 5102942 h 5987845"/>
              <a:gd name="connsiteX2-61" fmla="*/ 3598607 w 12654116"/>
              <a:gd name="connsiteY2-62" fmla="*/ 5751871 h 5987845"/>
              <a:gd name="connsiteX3-63" fmla="*/ 5574891 w 12654116"/>
              <a:gd name="connsiteY3-64" fmla="*/ 3834581 h 5987845"/>
              <a:gd name="connsiteX4-65" fmla="*/ 9320981 w 12654116"/>
              <a:gd name="connsiteY4-66" fmla="*/ 3480620 h 5987845"/>
              <a:gd name="connsiteX5-67" fmla="*/ 11002297 w 12654116"/>
              <a:gd name="connsiteY5-68" fmla="*/ 678426 h 5987845"/>
              <a:gd name="connsiteX6-69" fmla="*/ 12654116 w 12654116"/>
              <a:gd name="connsiteY6-70" fmla="*/ 0 h 5987845"/>
              <a:gd name="connsiteX0-71" fmla="*/ 0 w 12654116"/>
              <a:gd name="connsiteY0-72" fmla="*/ 5987845 h 5987845"/>
              <a:gd name="connsiteX1-73" fmla="*/ 1327355 w 12654116"/>
              <a:gd name="connsiteY1-74" fmla="*/ 5102942 h 5987845"/>
              <a:gd name="connsiteX2-75" fmla="*/ 3598607 w 12654116"/>
              <a:gd name="connsiteY2-76" fmla="*/ 5751871 h 5987845"/>
              <a:gd name="connsiteX3-77" fmla="*/ 5574891 w 12654116"/>
              <a:gd name="connsiteY3-78" fmla="*/ 3834581 h 5987845"/>
              <a:gd name="connsiteX4-79" fmla="*/ 9085007 w 12654116"/>
              <a:gd name="connsiteY4-80" fmla="*/ 3038168 h 5987845"/>
              <a:gd name="connsiteX5-81" fmla="*/ 11002297 w 12654116"/>
              <a:gd name="connsiteY5-82" fmla="*/ 678426 h 5987845"/>
              <a:gd name="connsiteX6-83" fmla="*/ 12654116 w 12654116"/>
              <a:gd name="connsiteY6-84" fmla="*/ 0 h 5987845"/>
              <a:gd name="connsiteX0-85" fmla="*/ 0 w 12654116"/>
              <a:gd name="connsiteY0-86" fmla="*/ 5987845 h 5987845"/>
              <a:gd name="connsiteX1-87" fmla="*/ 1327355 w 12654116"/>
              <a:gd name="connsiteY1-88" fmla="*/ 5102942 h 5987845"/>
              <a:gd name="connsiteX2-89" fmla="*/ 3598607 w 12654116"/>
              <a:gd name="connsiteY2-90" fmla="*/ 5751871 h 5987845"/>
              <a:gd name="connsiteX3-91" fmla="*/ 5840362 w 12654116"/>
              <a:gd name="connsiteY3-92" fmla="*/ 3952568 h 5987845"/>
              <a:gd name="connsiteX4-93" fmla="*/ 9085007 w 12654116"/>
              <a:gd name="connsiteY4-94" fmla="*/ 3038168 h 5987845"/>
              <a:gd name="connsiteX5-95" fmla="*/ 11002297 w 12654116"/>
              <a:gd name="connsiteY5-96" fmla="*/ 678426 h 5987845"/>
              <a:gd name="connsiteX6-97" fmla="*/ 12654116 w 12654116"/>
              <a:gd name="connsiteY6-98" fmla="*/ 0 h 5987845"/>
              <a:gd name="connsiteX0-99" fmla="*/ 0 w 12654116"/>
              <a:gd name="connsiteY0-100" fmla="*/ 5987845 h 5987845"/>
              <a:gd name="connsiteX1-101" fmla="*/ 1327355 w 12654116"/>
              <a:gd name="connsiteY1-102" fmla="*/ 5102942 h 5987845"/>
              <a:gd name="connsiteX2-103" fmla="*/ 3598607 w 12654116"/>
              <a:gd name="connsiteY2-104" fmla="*/ 5751871 h 5987845"/>
              <a:gd name="connsiteX3-105" fmla="*/ 5840362 w 12654116"/>
              <a:gd name="connsiteY3-106" fmla="*/ 3952568 h 5987845"/>
              <a:gd name="connsiteX4-107" fmla="*/ 9085007 w 12654116"/>
              <a:gd name="connsiteY4-108" fmla="*/ 3038168 h 5987845"/>
              <a:gd name="connsiteX5-109" fmla="*/ 11002297 w 12654116"/>
              <a:gd name="connsiteY5-110" fmla="*/ 678426 h 5987845"/>
              <a:gd name="connsiteX6-111" fmla="*/ 12654116 w 12654116"/>
              <a:gd name="connsiteY6-112" fmla="*/ 0 h 5987845"/>
              <a:gd name="connsiteX0-113" fmla="*/ 0 w 12313457"/>
              <a:gd name="connsiteY0-114" fmla="*/ 5987845 h 5987845"/>
              <a:gd name="connsiteX1-115" fmla="*/ 1327355 w 12313457"/>
              <a:gd name="connsiteY1-116" fmla="*/ 5102942 h 5987845"/>
              <a:gd name="connsiteX2-117" fmla="*/ 3598607 w 12313457"/>
              <a:gd name="connsiteY2-118" fmla="*/ 5751871 h 5987845"/>
              <a:gd name="connsiteX3-119" fmla="*/ 5840362 w 12313457"/>
              <a:gd name="connsiteY3-120" fmla="*/ 3952568 h 5987845"/>
              <a:gd name="connsiteX4-121" fmla="*/ 9085007 w 12313457"/>
              <a:gd name="connsiteY4-122" fmla="*/ 3038168 h 5987845"/>
              <a:gd name="connsiteX5-123" fmla="*/ 11002297 w 12313457"/>
              <a:gd name="connsiteY5-124" fmla="*/ 678426 h 5987845"/>
              <a:gd name="connsiteX6-125" fmla="*/ 12313457 w 12313457"/>
              <a:gd name="connsiteY6-126" fmla="*/ 0 h 5987845"/>
              <a:gd name="connsiteX0-127" fmla="*/ 0 w 12313457"/>
              <a:gd name="connsiteY0-128" fmla="*/ 6013002 h 6013002"/>
              <a:gd name="connsiteX1-129" fmla="*/ 1327355 w 12313457"/>
              <a:gd name="connsiteY1-130" fmla="*/ 5128099 h 6013002"/>
              <a:gd name="connsiteX2-131" fmla="*/ 3598607 w 12313457"/>
              <a:gd name="connsiteY2-132" fmla="*/ 5777028 h 6013002"/>
              <a:gd name="connsiteX3-133" fmla="*/ 5840362 w 12313457"/>
              <a:gd name="connsiteY3-134" fmla="*/ 3977725 h 6013002"/>
              <a:gd name="connsiteX4-135" fmla="*/ 9085007 w 12313457"/>
              <a:gd name="connsiteY4-136" fmla="*/ 3063325 h 6013002"/>
              <a:gd name="connsiteX5-137" fmla="*/ 11002297 w 12313457"/>
              <a:gd name="connsiteY5-138" fmla="*/ 703583 h 6013002"/>
              <a:gd name="connsiteX6-139" fmla="*/ 12313457 w 12313457"/>
              <a:gd name="connsiteY6-140" fmla="*/ 25157 h 6013002"/>
              <a:gd name="connsiteX0-141" fmla="*/ 0 w 12313457"/>
              <a:gd name="connsiteY0-142" fmla="*/ 5989459 h 5989459"/>
              <a:gd name="connsiteX1-143" fmla="*/ 1327355 w 12313457"/>
              <a:gd name="connsiteY1-144" fmla="*/ 5104556 h 5989459"/>
              <a:gd name="connsiteX2-145" fmla="*/ 3598607 w 12313457"/>
              <a:gd name="connsiteY2-146" fmla="*/ 5753485 h 5989459"/>
              <a:gd name="connsiteX3-147" fmla="*/ 5840362 w 12313457"/>
              <a:gd name="connsiteY3-148" fmla="*/ 3954182 h 5989459"/>
              <a:gd name="connsiteX4-149" fmla="*/ 9085007 w 12313457"/>
              <a:gd name="connsiteY4-150" fmla="*/ 3039782 h 5989459"/>
              <a:gd name="connsiteX5-151" fmla="*/ 11002297 w 12313457"/>
              <a:gd name="connsiteY5-152" fmla="*/ 680040 h 5989459"/>
              <a:gd name="connsiteX6-153" fmla="*/ 12313457 w 12313457"/>
              <a:gd name="connsiteY6-154" fmla="*/ 1614 h 5989459"/>
              <a:gd name="connsiteX0-155" fmla="*/ 0 w 12313457"/>
              <a:gd name="connsiteY0-156" fmla="*/ 5989459 h 5989459"/>
              <a:gd name="connsiteX1-157" fmla="*/ 1327355 w 12313457"/>
              <a:gd name="connsiteY1-158" fmla="*/ 5104556 h 5989459"/>
              <a:gd name="connsiteX2-159" fmla="*/ 3655757 w 12313457"/>
              <a:gd name="connsiteY2-160" fmla="*/ 5391535 h 5989459"/>
              <a:gd name="connsiteX3-161" fmla="*/ 5840362 w 12313457"/>
              <a:gd name="connsiteY3-162" fmla="*/ 3954182 h 5989459"/>
              <a:gd name="connsiteX4-163" fmla="*/ 9085007 w 12313457"/>
              <a:gd name="connsiteY4-164" fmla="*/ 3039782 h 5989459"/>
              <a:gd name="connsiteX5-165" fmla="*/ 11002297 w 12313457"/>
              <a:gd name="connsiteY5-166" fmla="*/ 680040 h 5989459"/>
              <a:gd name="connsiteX6-167" fmla="*/ 12313457 w 12313457"/>
              <a:gd name="connsiteY6-168" fmla="*/ 1614 h 5989459"/>
              <a:gd name="connsiteX0-169" fmla="*/ 0 w 12351557"/>
              <a:gd name="connsiteY0-170" fmla="*/ 6637159 h 6637159"/>
              <a:gd name="connsiteX1-171" fmla="*/ 1365455 w 12351557"/>
              <a:gd name="connsiteY1-172" fmla="*/ 5104556 h 6637159"/>
              <a:gd name="connsiteX2-173" fmla="*/ 3693857 w 12351557"/>
              <a:gd name="connsiteY2-174" fmla="*/ 5391535 h 6637159"/>
              <a:gd name="connsiteX3-175" fmla="*/ 5878462 w 12351557"/>
              <a:gd name="connsiteY3-176" fmla="*/ 3954182 h 6637159"/>
              <a:gd name="connsiteX4-177" fmla="*/ 9123107 w 12351557"/>
              <a:gd name="connsiteY4-178" fmla="*/ 3039782 h 6637159"/>
              <a:gd name="connsiteX5-179" fmla="*/ 11040397 w 12351557"/>
              <a:gd name="connsiteY5-180" fmla="*/ 680040 h 6637159"/>
              <a:gd name="connsiteX6-181" fmla="*/ 12351557 w 12351557"/>
              <a:gd name="connsiteY6-182" fmla="*/ 1614 h 6637159"/>
              <a:gd name="connsiteX0-183" fmla="*/ 0 w 12256307"/>
              <a:gd name="connsiteY0-184" fmla="*/ 6999109 h 6999109"/>
              <a:gd name="connsiteX1-185" fmla="*/ 1270205 w 12256307"/>
              <a:gd name="connsiteY1-186" fmla="*/ 5104556 h 6999109"/>
              <a:gd name="connsiteX2-187" fmla="*/ 3598607 w 12256307"/>
              <a:gd name="connsiteY2-188" fmla="*/ 5391535 h 6999109"/>
              <a:gd name="connsiteX3-189" fmla="*/ 5783212 w 12256307"/>
              <a:gd name="connsiteY3-190" fmla="*/ 3954182 h 6999109"/>
              <a:gd name="connsiteX4-191" fmla="*/ 9027857 w 12256307"/>
              <a:gd name="connsiteY4-192" fmla="*/ 3039782 h 6999109"/>
              <a:gd name="connsiteX5-193" fmla="*/ 10945147 w 12256307"/>
              <a:gd name="connsiteY5-194" fmla="*/ 680040 h 6999109"/>
              <a:gd name="connsiteX6-195" fmla="*/ 12256307 w 12256307"/>
              <a:gd name="connsiteY6-196" fmla="*/ 1614 h 6999109"/>
              <a:gd name="connsiteX0-197" fmla="*/ 0 w 12256307"/>
              <a:gd name="connsiteY0-198" fmla="*/ 6999109 h 6999109"/>
              <a:gd name="connsiteX1-199" fmla="*/ 1270205 w 12256307"/>
              <a:gd name="connsiteY1-200" fmla="*/ 5104556 h 6999109"/>
              <a:gd name="connsiteX2-201" fmla="*/ 3598607 w 12256307"/>
              <a:gd name="connsiteY2-202" fmla="*/ 5391535 h 6999109"/>
              <a:gd name="connsiteX3-203" fmla="*/ 5783212 w 12256307"/>
              <a:gd name="connsiteY3-204" fmla="*/ 3954182 h 6999109"/>
              <a:gd name="connsiteX4-205" fmla="*/ 9027857 w 12256307"/>
              <a:gd name="connsiteY4-206" fmla="*/ 3039782 h 6999109"/>
              <a:gd name="connsiteX5-207" fmla="*/ 10945147 w 12256307"/>
              <a:gd name="connsiteY5-208" fmla="*/ 680040 h 6999109"/>
              <a:gd name="connsiteX6-209" fmla="*/ 12256307 w 12256307"/>
              <a:gd name="connsiteY6-210" fmla="*/ 1614 h 6999109"/>
              <a:gd name="connsiteX0-211" fmla="*/ 0 w 12313457"/>
              <a:gd name="connsiteY0-212" fmla="*/ 7094359 h 7094359"/>
              <a:gd name="connsiteX1-213" fmla="*/ 1327355 w 12313457"/>
              <a:gd name="connsiteY1-214" fmla="*/ 5104556 h 7094359"/>
              <a:gd name="connsiteX2-215" fmla="*/ 3655757 w 12313457"/>
              <a:gd name="connsiteY2-216" fmla="*/ 5391535 h 7094359"/>
              <a:gd name="connsiteX3-217" fmla="*/ 5840362 w 12313457"/>
              <a:gd name="connsiteY3-218" fmla="*/ 3954182 h 7094359"/>
              <a:gd name="connsiteX4-219" fmla="*/ 9085007 w 12313457"/>
              <a:gd name="connsiteY4-220" fmla="*/ 3039782 h 7094359"/>
              <a:gd name="connsiteX5-221" fmla="*/ 11002297 w 12313457"/>
              <a:gd name="connsiteY5-222" fmla="*/ 680040 h 7094359"/>
              <a:gd name="connsiteX6-223" fmla="*/ 12313457 w 12313457"/>
              <a:gd name="connsiteY6-224" fmla="*/ 1614 h 7094359"/>
              <a:gd name="connsiteX0-225" fmla="*/ 0 w 12313457"/>
              <a:gd name="connsiteY0-226" fmla="*/ 7094359 h 7094359"/>
              <a:gd name="connsiteX1-227" fmla="*/ 1194005 w 12313457"/>
              <a:gd name="connsiteY1-228" fmla="*/ 5047406 h 7094359"/>
              <a:gd name="connsiteX2-229" fmla="*/ 3655757 w 12313457"/>
              <a:gd name="connsiteY2-230" fmla="*/ 5391535 h 7094359"/>
              <a:gd name="connsiteX3-231" fmla="*/ 5840362 w 12313457"/>
              <a:gd name="connsiteY3-232" fmla="*/ 3954182 h 7094359"/>
              <a:gd name="connsiteX4-233" fmla="*/ 9085007 w 12313457"/>
              <a:gd name="connsiteY4-234" fmla="*/ 3039782 h 7094359"/>
              <a:gd name="connsiteX5-235" fmla="*/ 11002297 w 12313457"/>
              <a:gd name="connsiteY5-236" fmla="*/ 680040 h 7094359"/>
              <a:gd name="connsiteX6-237" fmla="*/ 12313457 w 12313457"/>
              <a:gd name="connsiteY6-238" fmla="*/ 1614 h 7094359"/>
              <a:gd name="connsiteX0-239" fmla="*/ 0 w 12313457"/>
              <a:gd name="connsiteY0-240" fmla="*/ 7094359 h 7094359"/>
              <a:gd name="connsiteX1-241" fmla="*/ 1194005 w 12313457"/>
              <a:gd name="connsiteY1-242" fmla="*/ 5047406 h 7094359"/>
              <a:gd name="connsiteX2-243" fmla="*/ 3655757 w 12313457"/>
              <a:gd name="connsiteY2-244" fmla="*/ 5391535 h 7094359"/>
              <a:gd name="connsiteX3-245" fmla="*/ 5040262 w 12313457"/>
              <a:gd name="connsiteY3-246" fmla="*/ 3077882 h 7094359"/>
              <a:gd name="connsiteX4-247" fmla="*/ 9085007 w 12313457"/>
              <a:gd name="connsiteY4-248" fmla="*/ 3039782 h 7094359"/>
              <a:gd name="connsiteX5-249" fmla="*/ 11002297 w 12313457"/>
              <a:gd name="connsiteY5-250" fmla="*/ 680040 h 7094359"/>
              <a:gd name="connsiteX6-251" fmla="*/ 12313457 w 12313457"/>
              <a:gd name="connsiteY6-252" fmla="*/ 1614 h 7094359"/>
              <a:gd name="connsiteX0-253" fmla="*/ 0 w 12313457"/>
              <a:gd name="connsiteY0-254" fmla="*/ 7094359 h 7094359"/>
              <a:gd name="connsiteX1-255" fmla="*/ 1194005 w 12313457"/>
              <a:gd name="connsiteY1-256" fmla="*/ 5047406 h 7094359"/>
              <a:gd name="connsiteX2-257" fmla="*/ 3655757 w 12313457"/>
              <a:gd name="connsiteY2-258" fmla="*/ 5391535 h 7094359"/>
              <a:gd name="connsiteX3-259" fmla="*/ 5040262 w 12313457"/>
              <a:gd name="connsiteY3-260" fmla="*/ 3077882 h 7094359"/>
              <a:gd name="connsiteX4-261" fmla="*/ 8380157 w 12313457"/>
              <a:gd name="connsiteY4-262" fmla="*/ 4030382 h 7094359"/>
              <a:gd name="connsiteX5-263" fmla="*/ 11002297 w 12313457"/>
              <a:gd name="connsiteY5-264" fmla="*/ 680040 h 7094359"/>
              <a:gd name="connsiteX6-265" fmla="*/ 12313457 w 12313457"/>
              <a:gd name="connsiteY6-266" fmla="*/ 1614 h 7094359"/>
              <a:gd name="connsiteX0-267" fmla="*/ 0 w 12789707"/>
              <a:gd name="connsiteY0-268" fmla="*/ 6459024 h 6459024"/>
              <a:gd name="connsiteX1-269" fmla="*/ 1194005 w 12789707"/>
              <a:gd name="connsiteY1-270" fmla="*/ 4412071 h 6459024"/>
              <a:gd name="connsiteX2-271" fmla="*/ 3655757 w 12789707"/>
              <a:gd name="connsiteY2-272" fmla="*/ 4756200 h 6459024"/>
              <a:gd name="connsiteX3-273" fmla="*/ 5040262 w 12789707"/>
              <a:gd name="connsiteY3-274" fmla="*/ 2442547 h 6459024"/>
              <a:gd name="connsiteX4-275" fmla="*/ 8380157 w 12789707"/>
              <a:gd name="connsiteY4-276" fmla="*/ 3395047 h 6459024"/>
              <a:gd name="connsiteX5-277" fmla="*/ 11002297 w 12789707"/>
              <a:gd name="connsiteY5-278" fmla="*/ 44705 h 6459024"/>
              <a:gd name="connsiteX6-279" fmla="*/ 12789707 w 12789707"/>
              <a:gd name="connsiteY6-280" fmla="*/ 1842779 h 6459024"/>
              <a:gd name="connsiteX0-281" fmla="*/ 0 w 12789707"/>
              <a:gd name="connsiteY0-282" fmla="*/ 5644689 h 5644689"/>
              <a:gd name="connsiteX1-283" fmla="*/ 1194005 w 12789707"/>
              <a:gd name="connsiteY1-284" fmla="*/ 3597736 h 5644689"/>
              <a:gd name="connsiteX2-285" fmla="*/ 3655757 w 12789707"/>
              <a:gd name="connsiteY2-286" fmla="*/ 3941865 h 5644689"/>
              <a:gd name="connsiteX3-287" fmla="*/ 5040262 w 12789707"/>
              <a:gd name="connsiteY3-288" fmla="*/ 1628212 h 5644689"/>
              <a:gd name="connsiteX4-289" fmla="*/ 8380157 w 12789707"/>
              <a:gd name="connsiteY4-290" fmla="*/ 2580712 h 5644689"/>
              <a:gd name="connsiteX5-291" fmla="*/ 9135397 w 12789707"/>
              <a:gd name="connsiteY5-292" fmla="*/ 68570 h 5644689"/>
              <a:gd name="connsiteX6-293" fmla="*/ 12789707 w 12789707"/>
              <a:gd name="connsiteY6-294" fmla="*/ 1028444 h 5644689"/>
              <a:gd name="connsiteX0-295" fmla="*/ 0 w 12789707"/>
              <a:gd name="connsiteY0-296" fmla="*/ 5644689 h 5644689"/>
              <a:gd name="connsiteX1-297" fmla="*/ 1194005 w 12789707"/>
              <a:gd name="connsiteY1-298" fmla="*/ 3597736 h 5644689"/>
              <a:gd name="connsiteX2-299" fmla="*/ 3655757 w 12789707"/>
              <a:gd name="connsiteY2-300" fmla="*/ 3941865 h 5644689"/>
              <a:gd name="connsiteX3-301" fmla="*/ 5040262 w 12789707"/>
              <a:gd name="connsiteY3-302" fmla="*/ 1628212 h 5644689"/>
              <a:gd name="connsiteX4-303" fmla="*/ 7237157 w 12789707"/>
              <a:gd name="connsiteY4-304" fmla="*/ 2656912 h 5644689"/>
              <a:gd name="connsiteX5-305" fmla="*/ 9135397 w 12789707"/>
              <a:gd name="connsiteY5-306" fmla="*/ 68570 h 5644689"/>
              <a:gd name="connsiteX6-307" fmla="*/ 12789707 w 12789707"/>
              <a:gd name="connsiteY6-308" fmla="*/ 1028444 h 5644689"/>
              <a:gd name="connsiteX0-309" fmla="*/ 0 w 11799107"/>
              <a:gd name="connsiteY0-310" fmla="*/ 5605177 h 5605177"/>
              <a:gd name="connsiteX1-311" fmla="*/ 1194005 w 11799107"/>
              <a:gd name="connsiteY1-312" fmla="*/ 3558224 h 5605177"/>
              <a:gd name="connsiteX2-313" fmla="*/ 3655757 w 11799107"/>
              <a:gd name="connsiteY2-314" fmla="*/ 3902353 h 5605177"/>
              <a:gd name="connsiteX3-315" fmla="*/ 5040262 w 11799107"/>
              <a:gd name="connsiteY3-316" fmla="*/ 1588700 h 5605177"/>
              <a:gd name="connsiteX4-317" fmla="*/ 7237157 w 11799107"/>
              <a:gd name="connsiteY4-318" fmla="*/ 2617400 h 5605177"/>
              <a:gd name="connsiteX5-319" fmla="*/ 9135397 w 11799107"/>
              <a:gd name="connsiteY5-320" fmla="*/ 29058 h 5605177"/>
              <a:gd name="connsiteX6-321" fmla="*/ 11799107 w 11799107"/>
              <a:gd name="connsiteY6-322" fmla="*/ 3122532 h 5605177"/>
              <a:gd name="connsiteX0-323" fmla="*/ 0 w 11799107"/>
              <a:gd name="connsiteY0-324" fmla="*/ 4550145 h 4550145"/>
              <a:gd name="connsiteX1-325" fmla="*/ 1194005 w 11799107"/>
              <a:gd name="connsiteY1-326" fmla="*/ 2503192 h 4550145"/>
              <a:gd name="connsiteX2-327" fmla="*/ 3655757 w 11799107"/>
              <a:gd name="connsiteY2-328" fmla="*/ 2847321 h 4550145"/>
              <a:gd name="connsiteX3-329" fmla="*/ 5040262 w 11799107"/>
              <a:gd name="connsiteY3-330" fmla="*/ 533668 h 4550145"/>
              <a:gd name="connsiteX4-331" fmla="*/ 7237157 w 11799107"/>
              <a:gd name="connsiteY4-332" fmla="*/ 1562368 h 4550145"/>
              <a:gd name="connsiteX5-333" fmla="*/ 9802147 w 11799107"/>
              <a:gd name="connsiteY5-334" fmla="*/ 40826 h 4550145"/>
              <a:gd name="connsiteX6-335" fmla="*/ 11799107 w 11799107"/>
              <a:gd name="connsiteY6-336" fmla="*/ 2067500 h 4550145"/>
              <a:gd name="connsiteX0-337" fmla="*/ 0 w 12389657"/>
              <a:gd name="connsiteY0-338" fmla="*/ 4534716 h 4534716"/>
              <a:gd name="connsiteX1-339" fmla="*/ 1194005 w 12389657"/>
              <a:gd name="connsiteY1-340" fmla="*/ 2487763 h 4534716"/>
              <a:gd name="connsiteX2-341" fmla="*/ 3655757 w 12389657"/>
              <a:gd name="connsiteY2-342" fmla="*/ 2831892 h 4534716"/>
              <a:gd name="connsiteX3-343" fmla="*/ 5040262 w 12389657"/>
              <a:gd name="connsiteY3-344" fmla="*/ 518239 h 4534716"/>
              <a:gd name="connsiteX4-345" fmla="*/ 7237157 w 12389657"/>
              <a:gd name="connsiteY4-346" fmla="*/ 1546939 h 4534716"/>
              <a:gd name="connsiteX5-347" fmla="*/ 9802147 w 12389657"/>
              <a:gd name="connsiteY5-348" fmla="*/ 25397 h 4534716"/>
              <a:gd name="connsiteX6-349" fmla="*/ 12389657 w 12389657"/>
              <a:gd name="connsiteY6-350" fmla="*/ 3652271 h 4534716"/>
              <a:gd name="connsiteX0-351" fmla="*/ 0 w 12390086"/>
              <a:gd name="connsiteY0-352" fmla="*/ 4540326 h 4540326"/>
              <a:gd name="connsiteX1-353" fmla="*/ 1194005 w 12390086"/>
              <a:gd name="connsiteY1-354" fmla="*/ 2493373 h 4540326"/>
              <a:gd name="connsiteX2-355" fmla="*/ 3655757 w 12390086"/>
              <a:gd name="connsiteY2-356" fmla="*/ 2837502 h 4540326"/>
              <a:gd name="connsiteX3-357" fmla="*/ 5040262 w 12390086"/>
              <a:gd name="connsiteY3-358" fmla="*/ 523849 h 4540326"/>
              <a:gd name="connsiteX4-359" fmla="*/ 7237157 w 12390086"/>
              <a:gd name="connsiteY4-360" fmla="*/ 1552549 h 4540326"/>
              <a:gd name="connsiteX5-361" fmla="*/ 9802147 w 12390086"/>
              <a:gd name="connsiteY5-362" fmla="*/ 31007 h 4540326"/>
              <a:gd name="connsiteX6-363" fmla="*/ 12389657 w 12390086"/>
              <a:gd name="connsiteY6-364" fmla="*/ 3657881 h 4540326"/>
              <a:gd name="connsiteX0-365" fmla="*/ 0 w 12390086"/>
              <a:gd name="connsiteY0-366" fmla="*/ 4585924 h 4585924"/>
              <a:gd name="connsiteX1-367" fmla="*/ 1194005 w 12390086"/>
              <a:gd name="connsiteY1-368" fmla="*/ 2538971 h 4585924"/>
              <a:gd name="connsiteX2-369" fmla="*/ 3655757 w 12390086"/>
              <a:gd name="connsiteY2-370" fmla="*/ 2883100 h 4585924"/>
              <a:gd name="connsiteX3-371" fmla="*/ 5040262 w 12390086"/>
              <a:gd name="connsiteY3-372" fmla="*/ 569447 h 4585924"/>
              <a:gd name="connsiteX4-373" fmla="*/ 7237157 w 12390086"/>
              <a:gd name="connsiteY4-374" fmla="*/ 1598147 h 4585924"/>
              <a:gd name="connsiteX5-375" fmla="*/ 9802147 w 12390086"/>
              <a:gd name="connsiteY5-376" fmla="*/ 76605 h 4585924"/>
              <a:gd name="connsiteX6-377" fmla="*/ 12389657 w 12390086"/>
              <a:gd name="connsiteY6-378" fmla="*/ 3703479 h 4585924"/>
              <a:gd name="connsiteX0-379" fmla="*/ 0 w 12390086"/>
              <a:gd name="connsiteY0-380" fmla="*/ 4540327 h 4540327"/>
              <a:gd name="connsiteX1-381" fmla="*/ 1194005 w 12390086"/>
              <a:gd name="connsiteY1-382" fmla="*/ 2493374 h 4540327"/>
              <a:gd name="connsiteX2-383" fmla="*/ 3655757 w 12390086"/>
              <a:gd name="connsiteY2-384" fmla="*/ 2837503 h 4540327"/>
              <a:gd name="connsiteX3-385" fmla="*/ 5040262 w 12390086"/>
              <a:gd name="connsiteY3-386" fmla="*/ 523850 h 4540327"/>
              <a:gd name="connsiteX4-387" fmla="*/ 7237157 w 12390086"/>
              <a:gd name="connsiteY4-388" fmla="*/ 1552550 h 4540327"/>
              <a:gd name="connsiteX5-389" fmla="*/ 9802147 w 12390086"/>
              <a:gd name="connsiteY5-390" fmla="*/ 31008 h 4540327"/>
              <a:gd name="connsiteX6-391" fmla="*/ 12389657 w 12390086"/>
              <a:gd name="connsiteY6-392" fmla="*/ 3657882 h 4540327"/>
              <a:gd name="connsiteX0-393" fmla="*/ 0 w 12390194"/>
              <a:gd name="connsiteY0-394" fmla="*/ 4538049 h 4538049"/>
              <a:gd name="connsiteX1-395" fmla="*/ 1194005 w 12390194"/>
              <a:gd name="connsiteY1-396" fmla="*/ 2491096 h 4538049"/>
              <a:gd name="connsiteX2-397" fmla="*/ 3655757 w 12390194"/>
              <a:gd name="connsiteY2-398" fmla="*/ 2835225 h 4538049"/>
              <a:gd name="connsiteX3-399" fmla="*/ 5040262 w 12390194"/>
              <a:gd name="connsiteY3-400" fmla="*/ 521572 h 4538049"/>
              <a:gd name="connsiteX4-401" fmla="*/ 7237157 w 12390194"/>
              <a:gd name="connsiteY4-402" fmla="*/ 1550272 h 4538049"/>
              <a:gd name="connsiteX5-403" fmla="*/ 9802147 w 12390194"/>
              <a:gd name="connsiteY5-404" fmla="*/ 28730 h 4538049"/>
              <a:gd name="connsiteX6-405" fmla="*/ 12389657 w 12390194"/>
              <a:gd name="connsiteY6-406" fmla="*/ 3655604 h 4538049"/>
              <a:gd name="connsiteX0-407" fmla="*/ 0 w 12390279"/>
              <a:gd name="connsiteY0-408" fmla="*/ 4688635 h 4688635"/>
              <a:gd name="connsiteX1-409" fmla="*/ 1194005 w 12390279"/>
              <a:gd name="connsiteY1-410" fmla="*/ 2641682 h 4688635"/>
              <a:gd name="connsiteX2-411" fmla="*/ 3655757 w 12390279"/>
              <a:gd name="connsiteY2-412" fmla="*/ 2985811 h 4688635"/>
              <a:gd name="connsiteX3-413" fmla="*/ 5040262 w 12390279"/>
              <a:gd name="connsiteY3-414" fmla="*/ 672158 h 4688635"/>
              <a:gd name="connsiteX4-415" fmla="*/ 7237157 w 12390279"/>
              <a:gd name="connsiteY4-416" fmla="*/ 1700858 h 4688635"/>
              <a:gd name="connsiteX5-417" fmla="*/ 10049797 w 12390279"/>
              <a:gd name="connsiteY5-418" fmla="*/ 26916 h 4688635"/>
              <a:gd name="connsiteX6-419" fmla="*/ 12389657 w 12390279"/>
              <a:gd name="connsiteY6-420" fmla="*/ 3806190 h 4688635"/>
              <a:gd name="connsiteX0-421" fmla="*/ 0 w 12390260"/>
              <a:gd name="connsiteY0-422" fmla="*/ 4703511 h 4703511"/>
              <a:gd name="connsiteX1-423" fmla="*/ 1194005 w 12390260"/>
              <a:gd name="connsiteY1-424" fmla="*/ 2656558 h 4703511"/>
              <a:gd name="connsiteX2-425" fmla="*/ 3655757 w 12390260"/>
              <a:gd name="connsiteY2-426" fmla="*/ 3000687 h 4703511"/>
              <a:gd name="connsiteX3-427" fmla="*/ 5040262 w 12390260"/>
              <a:gd name="connsiteY3-428" fmla="*/ 687034 h 4703511"/>
              <a:gd name="connsiteX4-429" fmla="*/ 7675307 w 12390260"/>
              <a:gd name="connsiteY4-430" fmla="*/ 1734784 h 4703511"/>
              <a:gd name="connsiteX5-431" fmla="*/ 10049797 w 12390260"/>
              <a:gd name="connsiteY5-432" fmla="*/ 41792 h 4703511"/>
              <a:gd name="connsiteX6-433" fmla="*/ 12389657 w 12390260"/>
              <a:gd name="connsiteY6-434" fmla="*/ 3821066 h 4703511"/>
              <a:gd name="connsiteX0-435" fmla="*/ 0 w 12390260"/>
              <a:gd name="connsiteY0-436" fmla="*/ 4703511 h 4703511"/>
              <a:gd name="connsiteX1-437" fmla="*/ 1194005 w 12390260"/>
              <a:gd name="connsiteY1-438" fmla="*/ 2656558 h 4703511"/>
              <a:gd name="connsiteX2-439" fmla="*/ 3693857 w 12390260"/>
              <a:gd name="connsiteY2-440" fmla="*/ 2791137 h 4703511"/>
              <a:gd name="connsiteX3-441" fmla="*/ 5040262 w 12390260"/>
              <a:gd name="connsiteY3-442" fmla="*/ 687034 h 4703511"/>
              <a:gd name="connsiteX4-443" fmla="*/ 7675307 w 12390260"/>
              <a:gd name="connsiteY4-444" fmla="*/ 1734784 h 4703511"/>
              <a:gd name="connsiteX5-445" fmla="*/ 10049797 w 12390260"/>
              <a:gd name="connsiteY5-446" fmla="*/ 41792 h 4703511"/>
              <a:gd name="connsiteX6-447" fmla="*/ 12389657 w 12390260"/>
              <a:gd name="connsiteY6-448" fmla="*/ 3821066 h 4703511"/>
              <a:gd name="connsiteX0-449" fmla="*/ 0 w 12390260"/>
              <a:gd name="connsiteY0-450" fmla="*/ 4703511 h 4703511"/>
              <a:gd name="connsiteX1-451" fmla="*/ 1194005 w 12390260"/>
              <a:gd name="connsiteY1-452" fmla="*/ 2656558 h 4703511"/>
              <a:gd name="connsiteX2-453" fmla="*/ 3522407 w 12390260"/>
              <a:gd name="connsiteY2-454" fmla="*/ 2429187 h 4703511"/>
              <a:gd name="connsiteX3-455" fmla="*/ 5040262 w 12390260"/>
              <a:gd name="connsiteY3-456" fmla="*/ 687034 h 4703511"/>
              <a:gd name="connsiteX4-457" fmla="*/ 7675307 w 12390260"/>
              <a:gd name="connsiteY4-458" fmla="*/ 1734784 h 4703511"/>
              <a:gd name="connsiteX5-459" fmla="*/ 10049797 w 12390260"/>
              <a:gd name="connsiteY5-460" fmla="*/ 41792 h 4703511"/>
              <a:gd name="connsiteX6-461" fmla="*/ 12389657 w 12390260"/>
              <a:gd name="connsiteY6-462" fmla="*/ 3821066 h 4703511"/>
              <a:gd name="connsiteX0-463" fmla="*/ 0 w 12390260"/>
              <a:gd name="connsiteY0-464" fmla="*/ 4702247 h 4702247"/>
              <a:gd name="connsiteX1-465" fmla="*/ 1194005 w 12390260"/>
              <a:gd name="connsiteY1-466" fmla="*/ 2655294 h 4702247"/>
              <a:gd name="connsiteX2-467" fmla="*/ 3522407 w 12390260"/>
              <a:gd name="connsiteY2-468" fmla="*/ 2427923 h 4702247"/>
              <a:gd name="connsiteX3-469" fmla="*/ 4849762 w 12390260"/>
              <a:gd name="connsiteY3-470" fmla="*/ 266670 h 4702247"/>
              <a:gd name="connsiteX4-471" fmla="*/ 7675307 w 12390260"/>
              <a:gd name="connsiteY4-472" fmla="*/ 1733520 h 4702247"/>
              <a:gd name="connsiteX5-473" fmla="*/ 10049797 w 12390260"/>
              <a:gd name="connsiteY5-474" fmla="*/ 40528 h 4702247"/>
              <a:gd name="connsiteX6-475" fmla="*/ 12389657 w 12390260"/>
              <a:gd name="connsiteY6-476" fmla="*/ 3819802 h 4702247"/>
              <a:gd name="connsiteX0-477" fmla="*/ 0 w 12390277"/>
              <a:gd name="connsiteY0-478" fmla="*/ 4775367 h 4775367"/>
              <a:gd name="connsiteX1-479" fmla="*/ 1194005 w 12390277"/>
              <a:gd name="connsiteY1-480" fmla="*/ 2728414 h 4775367"/>
              <a:gd name="connsiteX2-481" fmla="*/ 3522407 w 12390277"/>
              <a:gd name="connsiteY2-482" fmla="*/ 2501043 h 4775367"/>
              <a:gd name="connsiteX3-483" fmla="*/ 4849762 w 12390277"/>
              <a:gd name="connsiteY3-484" fmla="*/ 339790 h 4775367"/>
              <a:gd name="connsiteX4-485" fmla="*/ 7408607 w 12390277"/>
              <a:gd name="connsiteY4-486" fmla="*/ 930340 h 4775367"/>
              <a:gd name="connsiteX5-487" fmla="*/ 10049797 w 12390277"/>
              <a:gd name="connsiteY5-488" fmla="*/ 113648 h 4775367"/>
              <a:gd name="connsiteX6-489" fmla="*/ 12389657 w 12390277"/>
              <a:gd name="connsiteY6-490" fmla="*/ 3892922 h 4775367"/>
              <a:gd name="connsiteX0-491" fmla="*/ 0 w 12390277"/>
              <a:gd name="connsiteY0-492" fmla="*/ 4772902 h 4772902"/>
              <a:gd name="connsiteX1-493" fmla="*/ 1194005 w 12390277"/>
              <a:gd name="connsiteY1-494" fmla="*/ 2725949 h 4772902"/>
              <a:gd name="connsiteX2-495" fmla="*/ 3522407 w 12390277"/>
              <a:gd name="connsiteY2-496" fmla="*/ 2498578 h 4772902"/>
              <a:gd name="connsiteX3-497" fmla="*/ 5002162 w 12390277"/>
              <a:gd name="connsiteY3-498" fmla="*/ 108725 h 4772902"/>
              <a:gd name="connsiteX4-499" fmla="*/ 7408607 w 12390277"/>
              <a:gd name="connsiteY4-500" fmla="*/ 927875 h 4772902"/>
              <a:gd name="connsiteX5-501" fmla="*/ 10049797 w 12390277"/>
              <a:gd name="connsiteY5-502" fmla="*/ 111183 h 4772902"/>
              <a:gd name="connsiteX6-503" fmla="*/ 12389657 w 12390277"/>
              <a:gd name="connsiteY6-504" fmla="*/ 3890457 h 4772902"/>
              <a:gd name="connsiteX0-505" fmla="*/ 0 w 12390334"/>
              <a:gd name="connsiteY0-506" fmla="*/ 4719099 h 4719099"/>
              <a:gd name="connsiteX1-507" fmla="*/ 1194005 w 12390334"/>
              <a:gd name="connsiteY1-508" fmla="*/ 2672146 h 4719099"/>
              <a:gd name="connsiteX2-509" fmla="*/ 3522407 w 12390334"/>
              <a:gd name="connsiteY2-510" fmla="*/ 2444775 h 4719099"/>
              <a:gd name="connsiteX3-511" fmla="*/ 5002162 w 12390334"/>
              <a:gd name="connsiteY3-512" fmla="*/ 54922 h 4719099"/>
              <a:gd name="connsiteX4-513" fmla="*/ 7408607 w 12390334"/>
              <a:gd name="connsiteY4-514" fmla="*/ 874072 h 4719099"/>
              <a:gd name="connsiteX5-515" fmla="*/ 10183147 w 12390334"/>
              <a:gd name="connsiteY5-516" fmla="*/ 114530 h 4719099"/>
              <a:gd name="connsiteX6-517" fmla="*/ 12389657 w 12390334"/>
              <a:gd name="connsiteY6-518" fmla="*/ 3836654 h 4719099"/>
              <a:gd name="connsiteX0-519" fmla="*/ 0 w 12390330"/>
              <a:gd name="connsiteY0-520" fmla="*/ 4752637 h 4752637"/>
              <a:gd name="connsiteX1-521" fmla="*/ 1194005 w 12390330"/>
              <a:gd name="connsiteY1-522" fmla="*/ 2705684 h 4752637"/>
              <a:gd name="connsiteX2-523" fmla="*/ 3522407 w 12390330"/>
              <a:gd name="connsiteY2-524" fmla="*/ 2478313 h 4752637"/>
              <a:gd name="connsiteX3-525" fmla="*/ 5002162 w 12390330"/>
              <a:gd name="connsiteY3-526" fmla="*/ 88460 h 4752637"/>
              <a:gd name="connsiteX4-527" fmla="*/ 7465757 w 12390330"/>
              <a:gd name="connsiteY4-528" fmla="*/ 679010 h 4752637"/>
              <a:gd name="connsiteX5-529" fmla="*/ 10183147 w 12390330"/>
              <a:gd name="connsiteY5-530" fmla="*/ 148068 h 4752637"/>
              <a:gd name="connsiteX6-531" fmla="*/ 12389657 w 12390330"/>
              <a:gd name="connsiteY6-532" fmla="*/ 3870192 h 4752637"/>
              <a:gd name="connsiteX0-533" fmla="*/ 0 w 12123752"/>
              <a:gd name="connsiteY0-534" fmla="*/ 4812428 h 4844383"/>
              <a:gd name="connsiteX1-535" fmla="*/ 1194005 w 12123752"/>
              <a:gd name="connsiteY1-536" fmla="*/ 2765475 h 4844383"/>
              <a:gd name="connsiteX2-537" fmla="*/ 3522407 w 12123752"/>
              <a:gd name="connsiteY2-538" fmla="*/ 2538104 h 4844383"/>
              <a:gd name="connsiteX3-539" fmla="*/ 5002162 w 12123752"/>
              <a:gd name="connsiteY3-540" fmla="*/ 148251 h 4844383"/>
              <a:gd name="connsiteX4-541" fmla="*/ 7465757 w 12123752"/>
              <a:gd name="connsiteY4-542" fmla="*/ 738801 h 4844383"/>
              <a:gd name="connsiteX5-543" fmla="*/ 10183147 w 12123752"/>
              <a:gd name="connsiteY5-544" fmla="*/ 207859 h 4844383"/>
              <a:gd name="connsiteX6-545" fmla="*/ 12122957 w 12123752"/>
              <a:gd name="connsiteY6-546" fmla="*/ 4844383 h 4844383"/>
              <a:gd name="connsiteX0-547" fmla="*/ 0 w 12122957"/>
              <a:gd name="connsiteY0-548" fmla="*/ 4812428 h 4844383"/>
              <a:gd name="connsiteX1-549" fmla="*/ 1194005 w 12122957"/>
              <a:gd name="connsiteY1-550" fmla="*/ 2765475 h 4844383"/>
              <a:gd name="connsiteX2-551" fmla="*/ 3522407 w 12122957"/>
              <a:gd name="connsiteY2-552" fmla="*/ 2538104 h 4844383"/>
              <a:gd name="connsiteX3-553" fmla="*/ 5002162 w 12122957"/>
              <a:gd name="connsiteY3-554" fmla="*/ 148251 h 4844383"/>
              <a:gd name="connsiteX4-555" fmla="*/ 7465757 w 12122957"/>
              <a:gd name="connsiteY4-556" fmla="*/ 738801 h 4844383"/>
              <a:gd name="connsiteX5-557" fmla="*/ 10183147 w 12122957"/>
              <a:gd name="connsiteY5-558" fmla="*/ 207859 h 4844383"/>
              <a:gd name="connsiteX6-559" fmla="*/ 12122957 w 12122957"/>
              <a:gd name="connsiteY6-560" fmla="*/ 4844383 h 4844383"/>
              <a:gd name="connsiteX0-561" fmla="*/ 0 w 12294407"/>
              <a:gd name="connsiteY0-562" fmla="*/ 4816245 h 4905350"/>
              <a:gd name="connsiteX1-563" fmla="*/ 1194005 w 12294407"/>
              <a:gd name="connsiteY1-564" fmla="*/ 2769292 h 4905350"/>
              <a:gd name="connsiteX2-565" fmla="*/ 3522407 w 12294407"/>
              <a:gd name="connsiteY2-566" fmla="*/ 2541921 h 4905350"/>
              <a:gd name="connsiteX3-567" fmla="*/ 5002162 w 12294407"/>
              <a:gd name="connsiteY3-568" fmla="*/ 152068 h 4905350"/>
              <a:gd name="connsiteX4-569" fmla="*/ 7465757 w 12294407"/>
              <a:gd name="connsiteY4-570" fmla="*/ 742618 h 4905350"/>
              <a:gd name="connsiteX5-571" fmla="*/ 10183147 w 12294407"/>
              <a:gd name="connsiteY5-572" fmla="*/ 211676 h 4905350"/>
              <a:gd name="connsiteX6-573" fmla="*/ 12294407 w 12294407"/>
              <a:gd name="connsiteY6-574" fmla="*/ 4905350 h 4905350"/>
              <a:gd name="connsiteX0-575" fmla="*/ 0 w 12294407"/>
              <a:gd name="connsiteY0-576" fmla="*/ 4816245 h 4905350"/>
              <a:gd name="connsiteX1-577" fmla="*/ 1194005 w 12294407"/>
              <a:gd name="connsiteY1-578" fmla="*/ 2769292 h 4905350"/>
              <a:gd name="connsiteX2-579" fmla="*/ 3522407 w 12294407"/>
              <a:gd name="connsiteY2-580" fmla="*/ 2541921 h 4905350"/>
              <a:gd name="connsiteX3-581" fmla="*/ 5002162 w 12294407"/>
              <a:gd name="connsiteY3-582" fmla="*/ 152068 h 4905350"/>
              <a:gd name="connsiteX4-583" fmla="*/ 7465757 w 12294407"/>
              <a:gd name="connsiteY4-584" fmla="*/ 742618 h 4905350"/>
              <a:gd name="connsiteX5-585" fmla="*/ 10183147 w 12294407"/>
              <a:gd name="connsiteY5-586" fmla="*/ 211676 h 4905350"/>
              <a:gd name="connsiteX6-587" fmla="*/ 12294407 w 12294407"/>
              <a:gd name="connsiteY6-588" fmla="*/ 4905350 h 4905350"/>
              <a:gd name="connsiteX0-589" fmla="*/ 0 w 12161057"/>
              <a:gd name="connsiteY0-590" fmla="*/ 4818794 h 4945999"/>
              <a:gd name="connsiteX1-591" fmla="*/ 1194005 w 12161057"/>
              <a:gd name="connsiteY1-592" fmla="*/ 2771841 h 4945999"/>
              <a:gd name="connsiteX2-593" fmla="*/ 3522407 w 12161057"/>
              <a:gd name="connsiteY2-594" fmla="*/ 2544470 h 4945999"/>
              <a:gd name="connsiteX3-595" fmla="*/ 5002162 w 12161057"/>
              <a:gd name="connsiteY3-596" fmla="*/ 154617 h 4945999"/>
              <a:gd name="connsiteX4-597" fmla="*/ 7465757 w 12161057"/>
              <a:gd name="connsiteY4-598" fmla="*/ 745167 h 4945999"/>
              <a:gd name="connsiteX5-599" fmla="*/ 10183147 w 12161057"/>
              <a:gd name="connsiteY5-600" fmla="*/ 214225 h 4945999"/>
              <a:gd name="connsiteX6-601" fmla="*/ 12161057 w 12161057"/>
              <a:gd name="connsiteY6-602" fmla="*/ 4945999 h 4945999"/>
              <a:gd name="connsiteX0-603" fmla="*/ 0 w 12161057"/>
              <a:gd name="connsiteY0-604" fmla="*/ 4818794 h 4945999"/>
              <a:gd name="connsiteX1-605" fmla="*/ 1194005 w 12161057"/>
              <a:gd name="connsiteY1-606" fmla="*/ 2771841 h 4945999"/>
              <a:gd name="connsiteX2-607" fmla="*/ 3522407 w 12161057"/>
              <a:gd name="connsiteY2-608" fmla="*/ 2544470 h 4945999"/>
              <a:gd name="connsiteX3-609" fmla="*/ 5002162 w 12161057"/>
              <a:gd name="connsiteY3-610" fmla="*/ 154617 h 4945999"/>
              <a:gd name="connsiteX4-611" fmla="*/ 7465757 w 12161057"/>
              <a:gd name="connsiteY4-612" fmla="*/ 745167 h 4945999"/>
              <a:gd name="connsiteX5-613" fmla="*/ 10183147 w 12161057"/>
              <a:gd name="connsiteY5-614" fmla="*/ 214225 h 4945999"/>
              <a:gd name="connsiteX6-615" fmla="*/ 12161057 w 12161057"/>
              <a:gd name="connsiteY6-616" fmla="*/ 4945999 h 4945999"/>
              <a:gd name="connsiteX0-617" fmla="*/ 0 w 12161057"/>
              <a:gd name="connsiteY0-618" fmla="*/ 4818794 h 4945999"/>
              <a:gd name="connsiteX1-619" fmla="*/ 1194005 w 12161057"/>
              <a:gd name="connsiteY1-620" fmla="*/ 2771841 h 4945999"/>
              <a:gd name="connsiteX2-621" fmla="*/ 3522407 w 12161057"/>
              <a:gd name="connsiteY2-622" fmla="*/ 2544470 h 4945999"/>
              <a:gd name="connsiteX3-623" fmla="*/ 5002162 w 12161057"/>
              <a:gd name="connsiteY3-624" fmla="*/ 154617 h 4945999"/>
              <a:gd name="connsiteX4-625" fmla="*/ 7465757 w 12161057"/>
              <a:gd name="connsiteY4-626" fmla="*/ 745167 h 4945999"/>
              <a:gd name="connsiteX5-627" fmla="*/ 10183147 w 12161057"/>
              <a:gd name="connsiteY5-628" fmla="*/ 214225 h 4945999"/>
              <a:gd name="connsiteX6-629" fmla="*/ 12161057 w 12161057"/>
              <a:gd name="connsiteY6-630" fmla="*/ 4945999 h 4945999"/>
              <a:gd name="connsiteX0-631" fmla="*/ 0 w 12065807"/>
              <a:gd name="connsiteY0-632" fmla="*/ 2704244 h 4945999"/>
              <a:gd name="connsiteX1-633" fmla="*/ 1098755 w 12065807"/>
              <a:gd name="connsiteY1-634" fmla="*/ 2771841 h 4945999"/>
              <a:gd name="connsiteX2-635" fmla="*/ 3427157 w 12065807"/>
              <a:gd name="connsiteY2-636" fmla="*/ 2544470 h 4945999"/>
              <a:gd name="connsiteX3-637" fmla="*/ 4906912 w 12065807"/>
              <a:gd name="connsiteY3-638" fmla="*/ 154617 h 4945999"/>
              <a:gd name="connsiteX4-639" fmla="*/ 7370507 w 12065807"/>
              <a:gd name="connsiteY4-640" fmla="*/ 745167 h 4945999"/>
              <a:gd name="connsiteX5-641" fmla="*/ 10087897 w 12065807"/>
              <a:gd name="connsiteY5-642" fmla="*/ 214225 h 4945999"/>
              <a:gd name="connsiteX6-643" fmla="*/ 12065807 w 12065807"/>
              <a:gd name="connsiteY6-644" fmla="*/ 4945999 h 4945999"/>
              <a:gd name="connsiteX0-645" fmla="*/ 0 w 12180107"/>
              <a:gd name="connsiteY0-646" fmla="*/ 2589944 h 4945999"/>
              <a:gd name="connsiteX1-647" fmla="*/ 1213055 w 12180107"/>
              <a:gd name="connsiteY1-648" fmla="*/ 2771841 h 4945999"/>
              <a:gd name="connsiteX2-649" fmla="*/ 3541457 w 12180107"/>
              <a:gd name="connsiteY2-650" fmla="*/ 2544470 h 4945999"/>
              <a:gd name="connsiteX3-651" fmla="*/ 5021212 w 12180107"/>
              <a:gd name="connsiteY3-652" fmla="*/ 154617 h 4945999"/>
              <a:gd name="connsiteX4-653" fmla="*/ 7484807 w 12180107"/>
              <a:gd name="connsiteY4-654" fmla="*/ 745167 h 4945999"/>
              <a:gd name="connsiteX5-655" fmla="*/ 10202197 w 12180107"/>
              <a:gd name="connsiteY5-656" fmla="*/ 214225 h 4945999"/>
              <a:gd name="connsiteX6-657" fmla="*/ 12180107 w 12180107"/>
              <a:gd name="connsiteY6-658" fmla="*/ 4945999 h 4945999"/>
              <a:gd name="connsiteX0-659" fmla="*/ 0 w 12180107"/>
              <a:gd name="connsiteY0-660" fmla="*/ 2589944 h 4945999"/>
              <a:gd name="connsiteX1-661" fmla="*/ 1213055 w 12180107"/>
              <a:gd name="connsiteY1-662" fmla="*/ 2771841 h 4945999"/>
              <a:gd name="connsiteX2-663" fmla="*/ 3541457 w 12180107"/>
              <a:gd name="connsiteY2-664" fmla="*/ 2544470 h 4945999"/>
              <a:gd name="connsiteX3-665" fmla="*/ 5021212 w 12180107"/>
              <a:gd name="connsiteY3-666" fmla="*/ 154617 h 4945999"/>
              <a:gd name="connsiteX4-667" fmla="*/ 7484807 w 12180107"/>
              <a:gd name="connsiteY4-668" fmla="*/ 745167 h 4945999"/>
              <a:gd name="connsiteX5-669" fmla="*/ 10202197 w 12180107"/>
              <a:gd name="connsiteY5-670" fmla="*/ 214225 h 4945999"/>
              <a:gd name="connsiteX6-671" fmla="*/ 12180107 w 12180107"/>
              <a:gd name="connsiteY6-672" fmla="*/ 4945999 h 4945999"/>
              <a:gd name="connsiteX0-673" fmla="*/ 0 w 12180107"/>
              <a:gd name="connsiteY0-674" fmla="*/ 2589944 h 4945999"/>
              <a:gd name="connsiteX1-675" fmla="*/ 781049 w 12180107"/>
              <a:gd name="connsiteY1-676" fmla="*/ 3018488 h 4945999"/>
              <a:gd name="connsiteX2-677" fmla="*/ 1213055 w 12180107"/>
              <a:gd name="connsiteY2-678" fmla="*/ 2771841 h 4945999"/>
              <a:gd name="connsiteX3-679" fmla="*/ 3541457 w 12180107"/>
              <a:gd name="connsiteY3-680" fmla="*/ 2544470 h 4945999"/>
              <a:gd name="connsiteX4-681" fmla="*/ 5021212 w 12180107"/>
              <a:gd name="connsiteY4-682" fmla="*/ 154617 h 4945999"/>
              <a:gd name="connsiteX5-683" fmla="*/ 7484807 w 12180107"/>
              <a:gd name="connsiteY5-684" fmla="*/ 745167 h 4945999"/>
              <a:gd name="connsiteX6-685" fmla="*/ 10202197 w 12180107"/>
              <a:gd name="connsiteY6-686" fmla="*/ 214225 h 4945999"/>
              <a:gd name="connsiteX7-687" fmla="*/ 12180107 w 12180107"/>
              <a:gd name="connsiteY7-688" fmla="*/ 4945999 h 4945999"/>
              <a:gd name="connsiteX0-689" fmla="*/ 0 w 12180107"/>
              <a:gd name="connsiteY0-690" fmla="*/ 2589944 h 4945999"/>
              <a:gd name="connsiteX1-691" fmla="*/ 1213055 w 12180107"/>
              <a:gd name="connsiteY1-692" fmla="*/ 2771841 h 4945999"/>
              <a:gd name="connsiteX2-693" fmla="*/ 3541457 w 12180107"/>
              <a:gd name="connsiteY2-694" fmla="*/ 2544470 h 4945999"/>
              <a:gd name="connsiteX3-695" fmla="*/ 5021212 w 12180107"/>
              <a:gd name="connsiteY3-696" fmla="*/ 154617 h 4945999"/>
              <a:gd name="connsiteX4-697" fmla="*/ 7484807 w 12180107"/>
              <a:gd name="connsiteY4-698" fmla="*/ 745167 h 4945999"/>
              <a:gd name="connsiteX5-699" fmla="*/ 10202197 w 12180107"/>
              <a:gd name="connsiteY5-700" fmla="*/ 214225 h 4945999"/>
              <a:gd name="connsiteX6-701" fmla="*/ 12180107 w 12180107"/>
              <a:gd name="connsiteY6-702" fmla="*/ 4945999 h 4945999"/>
              <a:gd name="connsiteX0-703" fmla="*/ 0 w 12237257"/>
              <a:gd name="connsiteY0-704" fmla="*/ 1351694 h 4945999"/>
              <a:gd name="connsiteX1-705" fmla="*/ 1270205 w 12237257"/>
              <a:gd name="connsiteY1-706" fmla="*/ 2771841 h 4945999"/>
              <a:gd name="connsiteX2-707" fmla="*/ 3598607 w 12237257"/>
              <a:gd name="connsiteY2-708" fmla="*/ 2544470 h 4945999"/>
              <a:gd name="connsiteX3-709" fmla="*/ 5078362 w 12237257"/>
              <a:gd name="connsiteY3-710" fmla="*/ 154617 h 4945999"/>
              <a:gd name="connsiteX4-711" fmla="*/ 7541957 w 12237257"/>
              <a:gd name="connsiteY4-712" fmla="*/ 745167 h 4945999"/>
              <a:gd name="connsiteX5-713" fmla="*/ 10259347 w 12237257"/>
              <a:gd name="connsiteY5-714" fmla="*/ 214225 h 4945999"/>
              <a:gd name="connsiteX6-715" fmla="*/ 12237257 w 12237257"/>
              <a:gd name="connsiteY6-716" fmla="*/ 4945999 h 4945999"/>
              <a:gd name="connsiteX0-717" fmla="*/ 0 w 12237257"/>
              <a:gd name="connsiteY0-718" fmla="*/ 1351694 h 4945999"/>
              <a:gd name="connsiteX1-719" fmla="*/ 1270205 w 12237257"/>
              <a:gd name="connsiteY1-720" fmla="*/ 2771841 h 4945999"/>
              <a:gd name="connsiteX2-721" fmla="*/ 3598607 w 12237257"/>
              <a:gd name="connsiteY2-722" fmla="*/ 2544470 h 4945999"/>
              <a:gd name="connsiteX3-723" fmla="*/ 5078362 w 12237257"/>
              <a:gd name="connsiteY3-724" fmla="*/ 154617 h 4945999"/>
              <a:gd name="connsiteX4-725" fmla="*/ 7541957 w 12237257"/>
              <a:gd name="connsiteY4-726" fmla="*/ 745167 h 4945999"/>
              <a:gd name="connsiteX5-727" fmla="*/ 10259347 w 12237257"/>
              <a:gd name="connsiteY5-728" fmla="*/ 214225 h 4945999"/>
              <a:gd name="connsiteX6-729" fmla="*/ 12237257 w 12237257"/>
              <a:gd name="connsiteY6-730" fmla="*/ 4945999 h 4945999"/>
              <a:gd name="connsiteX0-731" fmla="*/ 0 w 12237257"/>
              <a:gd name="connsiteY0-732" fmla="*/ 1351694 h 4945999"/>
              <a:gd name="connsiteX1-733" fmla="*/ 1308305 w 12237257"/>
              <a:gd name="connsiteY1-734" fmla="*/ 2943291 h 4945999"/>
              <a:gd name="connsiteX2-735" fmla="*/ 3598607 w 12237257"/>
              <a:gd name="connsiteY2-736" fmla="*/ 2544470 h 4945999"/>
              <a:gd name="connsiteX3-737" fmla="*/ 5078362 w 12237257"/>
              <a:gd name="connsiteY3-738" fmla="*/ 154617 h 4945999"/>
              <a:gd name="connsiteX4-739" fmla="*/ 7541957 w 12237257"/>
              <a:gd name="connsiteY4-740" fmla="*/ 745167 h 4945999"/>
              <a:gd name="connsiteX5-741" fmla="*/ 10259347 w 12237257"/>
              <a:gd name="connsiteY5-742" fmla="*/ 214225 h 4945999"/>
              <a:gd name="connsiteX6-743" fmla="*/ 12237257 w 12237257"/>
              <a:gd name="connsiteY6-744" fmla="*/ 4945999 h 4945999"/>
              <a:gd name="connsiteX0-745" fmla="*/ 0 w 12237257"/>
              <a:gd name="connsiteY0-746" fmla="*/ 1351694 h 4945999"/>
              <a:gd name="connsiteX1-747" fmla="*/ 1403555 w 12237257"/>
              <a:gd name="connsiteY1-748" fmla="*/ 3286191 h 4945999"/>
              <a:gd name="connsiteX2-749" fmla="*/ 3598607 w 12237257"/>
              <a:gd name="connsiteY2-750" fmla="*/ 2544470 h 4945999"/>
              <a:gd name="connsiteX3-751" fmla="*/ 5078362 w 12237257"/>
              <a:gd name="connsiteY3-752" fmla="*/ 154617 h 4945999"/>
              <a:gd name="connsiteX4-753" fmla="*/ 7541957 w 12237257"/>
              <a:gd name="connsiteY4-754" fmla="*/ 745167 h 4945999"/>
              <a:gd name="connsiteX5-755" fmla="*/ 10259347 w 12237257"/>
              <a:gd name="connsiteY5-756" fmla="*/ 214225 h 4945999"/>
              <a:gd name="connsiteX6-757" fmla="*/ 12237257 w 12237257"/>
              <a:gd name="connsiteY6-758" fmla="*/ 4945999 h 4945999"/>
              <a:gd name="connsiteX0-759" fmla="*/ 0 w 12237257"/>
              <a:gd name="connsiteY0-760" fmla="*/ 1351694 h 4945999"/>
              <a:gd name="connsiteX1-761" fmla="*/ 1403555 w 12237257"/>
              <a:gd name="connsiteY1-762" fmla="*/ 3286191 h 4945999"/>
              <a:gd name="connsiteX2-763" fmla="*/ 3598607 w 12237257"/>
              <a:gd name="connsiteY2-764" fmla="*/ 2544470 h 4945999"/>
              <a:gd name="connsiteX3-765" fmla="*/ 5078362 w 12237257"/>
              <a:gd name="connsiteY3-766" fmla="*/ 154617 h 4945999"/>
              <a:gd name="connsiteX4-767" fmla="*/ 7541957 w 12237257"/>
              <a:gd name="connsiteY4-768" fmla="*/ 745167 h 4945999"/>
              <a:gd name="connsiteX5-769" fmla="*/ 10259347 w 12237257"/>
              <a:gd name="connsiteY5-770" fmla="*/ 214225 h 4945999"/>
              <a:gd name="connsiteX6-771" fmla="*/ 12237257 w 12237257"/>
              <a:gd name="connsiteY6-772" fmla="*/ 4945999 h 4945999"/>
              <a:gd name="connsiteX0-773" fmla="*/ 0 w 12237257"/>
              <a:gd name="connsiteY0-774" fmla="*/ 1351694 h 4945999"/>
              <a:gd name="connsiteX1-775" fmla="*/ 1498805 w 12237257"/>
              <a:gd name="connsiteY1-776" fmla="*/ 3286191 h 4945999"/>
              <a:gd name="connsiteX2-777" fmla="*/ 3598607 w 12237257"/>
              <a:gd name="connsiteY2-778" fmla="*/ 2544470 h 4945999"/>
              <a:gd name="connsiteX3-779" fmla="*/ 5078362 w 12237257"/>
              <a:gd name="connsiteY3-780" fmla="*/ 154617 h 4945999"/>
              <a:gd name="connsiteX4-781" fmla="*/ 7541957 w 12237257"/>
              <a:gd name="connsiteY4-782" fmla="*/ 745167 h 4945999"/>
              <a:gd name="connsiteX5-783" fmla="*/ 10259347 w 12237257"/>
              <a:gd name="connsiteY5-784" fmla="*/ 214225 h 4945999"/>
              <a:gd name="connsiteX6-785" fmla="*/ 12237257 w 12237257"/>
              <a:gd name="connsiteY6-786" fmla="*/ 4945999 h 4945999"/>
              <a:gd name="connsiteX0-787" fmla="*/ 0 w 12237257"/>
              <a:gd name="connsiteY0-788" fmla="*/ 2354357 h 5948662"/>
              <a:gd name="connsiteX1-789" fmla="*/ 1498805 w 12237257"/>
              <a:gd name="connsiteY1-790" fmla="*/ 4288854 h 5948662"/>
              <a:gd name="connsiteX2-791" fmla="*/ 3598607 w 12237257"/>
              <a:gd name="connsiteY2-792" fmla="*/ 3547133 h 5948662"/>
              <a:gd name="connsiteX3-793" fmla="*/ 5535562 w 12237257"/>
              <a:gd name="connsiteY3-794" fmla="*/ 33330 h 5948662"/>
              <a:gd name="connsiteX4-795" fmla="*/ 7541957 w 12237257"/>
              <a:gd name="connsiteY4-796" fmla="*/ 1747830 h 5948662"/>
              <a:gd name="connsiteX5-797" fmla="*/ 10259347 w 12237257"/>
              <a:gd name="connsiteY5-798" fmla="*/ 1216888 h 5948662"/>
              <a:gd name="connsiteX6-799" fmla="*/ 12237257 w 12237257"/>
              <a:gd name="connsiteY6-800" fmla="*/ 5948662 h 5948662"/>
              <a:gd name="connsiteX0-801" fmla="*/ 0 w 12237257"/>
              <a:gd name="connsiteY0-802" fmla="*/ 2398959 h 5993264"/>
              <a:gd name="connsiteX1-803" fmla="*/ 1498805 w 12237257"/>
              <a:gd name="connsiteY1-804" fmla="*/ 4333456 h 5993264"/>
              <a:gd name="connsiteX2-805" fmla="*/ 3598607 w 12237257"/>
              <a:gd name="connsiteY2-806" fmla="*/ 3591735 h 5993264"/>
              <a:gd name="connsiteX3-807" fmla="*/ 5535562 w 12237257"/>
              <a:gd name="connsiteY3-808" fmla="*/ 77932 h 5993264"/>
              <a:gd name="connsiteX4-809" fmla="*/ 7827707 w 12237257"/>
              <a:gd name="connsiteY4-810" fmla="*/ 1163782 h 5993264"/>
              <a:gd name="connsiteX5-811" fmla="*/ 10259347 w 12237257"/>
              <a:gd name="connsiteY5-812" fmla="*/ 1261490 h 5993264"/>
              <a:gd name="connsiteX6-813" fmla="*/ 12237257 w 12237257"/>
              <a:gd name="connsiteY6-814" fmla="*/ 5993264 h 5993264"/>
              <a:gd name="connsiteX0-815" fmla="*/ 0 w 12237257"/>
              <a:gd name="connsiteY0-816" fmla="*/ 2395827 h 5990132"/>
              <a:gd name="connsiteX1-817" fmla="*/ 1498805 w 12237257"/>
              <a:gd name="connsiteY1-818" fmla="*/ 4330324 h 5990132"/>
              <a:gd name="connsiteX2-819" fmla="*/ 3598607 w 12237257"/>
              <a:gd name="connsiteY2-820" fmla="*/ 3588603 h 5990132"/>
              <a:gd name="connsiteX3-821" fmla="*/ 5535562 w 12237257"/>
              <a:gd name="connsiteY3-822" fmla="*/ 74800 h 5990132"/>
              <a:gd name="connsiteX4-823" fmla="*/ 7827707 w 12237257"/>
              <a:gd name="connsiteY4-824" fmla="*/ 1160650 h 5990132"/>
              <a:gd name="connsiteX5-825" fmla="*/ 10792747 w 12237257"/>
              <a:gd name="connsiteY5-826" fmla="*/ 839258 h 5990132"/>
              <a:gd name="connsiteX6-827" fmla="*/ 12237257 w 12237257"/>
              <a:gd name="connsiteY6-828" fmla="*/ 5990132 h 5990132"/>
              <a:gd name="connsiteX0-829" fmla="*/ 0 w 12237257"/>
              <a:gd name="connsiteY0-830" fmla="*/ 2403314 h 5997619"/>
              <a:gd name="connsiteX1-831" fmla="*/ 1498805 w 12237257"/>
              <a:gd name="connsiteY1-832" fmla="*/ 4337811 h 5997619"/>
              <a:gd name="connsiteX2-833" fmla="*/ 3598607 w 12237257"/>
              <a:gd name="connsiteY2-834" fmla="*/ 3596090 h 5997619"/>
              <a:gd name="connsiteX3-835" fmla="*/ 5535562 w 12237257"/>
              <a:gd name="connsiteY3-836" fmla="*/ 82287 h 5997619"/>
              <a:gd name="connsiteX4-837" fmla="*/ 8037257 w 12237257"/>
              <a:gd name="connsiteY4-838" fmla="*/ 1091937 h 5997619"/>
              <a:gd name="connsiteX5-839" fmla="*/ 10792747 w 12237257"/>
              <a:gd name="connsiteY5-840" fmla="*/ 846745 h 5997619"/>
              <a:gd name="connsiteX6-841" fmla="*/ 12237257 w 12237257"/>
              <a:gd name="connsiteY6-842" fmla="*/ 5997619 h 5997619"/>
              <a:gd name="connsiteX0-843" fmla="*/ 0 w 12237257"/>
              <a:gd name="connsiteY0-844" fmla="*/ 2439796 h 6034101"/>
              <a:gd name="connsiteX1-845" fmla="*/ 1498805 w 12237257"/>
              <a:gd name="connsiteY1-846" fmla="*/ 4374293 h 6034101"/>
              <a:gd name="connsiteX2-847" fmla="*/ 3598607 w 12237257"/>
              <a:gd name="connsiteY2-848" fmla="*/ 3632572 h 6034101"/>
              <a:gd name="connsiteX3-849" fmla="*/ 5421262 w 12237257"/>
              <a:gd name="connsiteY3-850" fmla="*/ 80669 h 6034101"/>
              <a:gd name="connsiteX4-851" fmla="*/ 8037257 w 12237257"/>
              <a:gd name="connsiteY4-852" fmla="*/ 1128419 h 6034101"/>
              <a:gd name="connsiteX5-853" fmla="*/ 10792747 w 12237257"/>
              <a:gd name="connsiteY5-854" fmla="*/ 883227 h 6034101"/>
              <a:gd name="connsiteX6-855" fmla="*/ 12237257 w 12237257"/>
              <a:gd name="connsiteY6-856" fmla="*/ 6034101 h 6034101"/>
              <a:gd name="connsiteX0-857" fmla="*/ 0 w 12237257"/>
              <a:gd name="connsiteY0-858" fmla="*/ 2449842 h 6044147"/>
              <a:gd name="connsiteX1-859" fmla="*/ 1498805 w 12237257"/>
              <a:gd name="connsiteY1-860" fmla="*/ 4384339 h 6044147"/>
              <a:gd name="connsiteX2-861" fmla="*/ 3598607 w 12237257"/>
              <a:gd name="connsiteY2-862" fmla="*/ 3642618 h 6044147"/>
              <a:gd name="connsiteX3-863" fmla="*/ 5421262 w 12237257"/>
              <a:gd name="connsiteY3-864" fmla="*/ 90715 h 6044147"/>
              <a:gd name="connsiteX4-865" fmla="*/ 8170607 w 12237257"/>
              <a:gd name="connsiteY4-866" fmla="*/ 1043215 h 6044147"/>
              <a:gd name="connsiteX5-867" fmla="*/ 10792747 w 12237257"/>
              <a:gd name="connsiteY5-868" fmla="*/ 893273 h 6044147"/>
              <a:gd name="connsiteX6-869" fmla="*/ 12237257 w 12237257"/>
              <a:gd name="connsiteY6-870" fmla="*/ 6044147 h 6044147"/>
              <a:gd name="connsiteX0-871" fmla="*/ 0 w 12237257"/>
              <a:gd name="connsiteY0-872" fmla="*/ 2450899 h 6045204"/>
              <a:gd name="connsiteX1-873" fmla="*/ 1498805 w 12237257"/>
              <a:gd name="connsiteY1-874" fmla="*/ 4385396 h 6045204"/>
              <a:gd name="connsiteX2-875" fmla="*/ 3598607 w 12237257"/>
              <a:gd name="connsiteY2-876" fmla="*/ 3643675 h 6045204"/>
              <a:gd name="connsiteX3-877" fmla="*/ 5421262 w 12237257"/>
              <a:gd name="connsiteY3-878" fmla="*/ 91772 h 6045204"/>
              <a:gd name="connsiteX4-879" fmla="*/ 8170607 w 12237257"/>
              <a:gd name="connsiteY4-880" fmla="*/ 1044272 h 6045204"/>
              <a:gd name="connsiteX5-881" fmla="*/ 11078497 w 12237257"/>
              <a:gd name="connsiteY5-882" fmla="*/ 1008630 h 6045204"/>
              <a:gd name="connsiteX6-883" fmla="*/ 12237257 w 12237257"/>
              <a:gd name="connsiteY6-884" fmla="*/ 6045204 h 6045204"/>
              <a:gd name="connsiteX0-885" fmla="*/ 0 w 12332507"/>
              <a:gd name="connsiteY0-886" fmla="*/ 2450899 h 6102354"/>
              <a:gd name="connsiteX1-887" fmla="*/ 1498805 w 12332507"/>
              <a:gd name="connsiteY1-888" fmla="*/ 4385396 h 6102354"/>
              <a:gd name="connsiteX2-889" fmla="*/ 3598607 w 12332507"/>
              <a:gd name="connsiteY2-890" fmla="*/ 3643675 h 6102354"/>
              <a:gd name="connsiteX3-891" fmla="*/ 5421262 w 12332507"/>
              <a:gd name="connsiteY3-892" fmla="*/ 91772 h 6102354"/>
              <a:gd name="connsiteX4-893" fmla="*/ 8170607 w 12332507"/>
              <a:gd name="connsiteY4-894" fmla="*/ 1044272 h 6102354"/>
              <a:gd name="connsiteX5-895" fmla="*/ 11078497 w 12332507"/>
              <a:gd name="connsiteY5-896" fmla="*/ 1008630 h 6102354"/>
              <a:gd name="connsiteX6-897" fmla="*/ 12332507 w 12332507"/>
              <a:gd name="connsiteY6-898" fmla="*/ 6102354 h 6102354"/>
              <a:gd name="connsiteX0-899" fmla="*/ 0 w 12332507"/>
              <a:gd name="connsiteY0-900" fmla="*/ 2450899 h 6102354"/>
              <a:gd name="connsiteX1-901" fmla="*/ 1498805 w 12332507"/>
              <a:gd name="connsiteY1-902" fmla="*/ 4385396 h 6102354"/>
              <a:gd name="connsiteX2-903" fmla="*/ 3598607 w 12332507"/>
              <a:gd name="connsiteY2-904" fmla="*/ 3643675 h 6102354"/>
              <a:gd name="connsiteX3-905" fmla="*/ 5421262 w 12332507"/>
              <a:gd name="connsiteY3-906" fmla="*/ 91772 h 6102354"/>
              <a:gd name="connsiteX4-907" fmla="*/ 8170607 w 12332507"/>
              <a:gd name="connsiteY4-908" fmla="*/ 1044272 h 6102354"/>
              <a:gd name="connsiteX5-909" fmla="*/ 11078497 w 12332507"/>
              <a:gd name="connsiteY5-910" fmla="*/ 1008630 h 6102354"/>
              <a:gd name="connsiteX6-911" fmla="*/ 12332507 w 12332507"/>
              <a:gd name="connsiteY6-912" fmla="*/ 6102354 h 6102354"/>
              <a:gd name="connsiteX0-913" fmla="*/ 0 w 12256307"/>
              <a:gd name="connsiteY0-914" fmla="*/ 2450899 h 6083304"/>
              <a:gd name="connsiteX1-915" fmla="*/ 1498805 w 12256307"/>
              <a:gd name="connsiteY1-916" fmla="*/ 4385396 h 6083304"/>
              <a:gd name="connsiteX2-917" fmla="*/ 3598607 w 12256307"/>
              <a:gd name="connsiteY2-918" fmla="*/ 3643675 h 6083304"/>
              <a:gd name="connsiteX3-919" fmla="*/ 5421262 w 12256307"/>
              <a:gd name="connsiteY3-920" fmla="*/ 91772 h 6083304"/>
              <a:gd name="connsiteX4-921" fmla="*/ 8170607 w 12256307"/>
              <a:gd name="connsiteY4-922" fmla="*/ 1044272 h 6083304"/>
              <a:gd name="connsiteX5-923" fmla="*/ 11078497 w 12256307"/>
              <a:gd name="connsiteY5-924" fmla="*/ 1008630 h 6083304"/>
              <a:gd name="connsiteX6-925" fmla="*/ 12256307 w 12256307"/>
              <a:gd name="connsiteY6-926" fmla="*/ 6083304 h 6083304"/>
              <a:gd name="connsiteX0-927" fmla="*/ 0 w 12256307"/>
              <a:gd name="connsiteY0-928" fmla="*/ 2454398 h 6086803"/>
              <a:gd name="connsiteX1-929" fmla="*/ 1498805 w 12256307"/>
              <a:gd name="connsiteY1-930" fmla="*/ 4388895 h 6086803"/>
              <a:gd name="connsiteX2-931" fmla="*/ 3598607 w 12256307"/>
              <a:gd name="connsiteY2-932" fmla="*/ 3647174 h 6086803"/>
              <a:gd name="connsiteX3-933" fmla="*/ 5421262 w 12256307"/>
              <a:gd name="connsiteY3-934" fmla="*/ 95271 h 6086803"/>
              <a:gd name="connsiteX4-935" fmla="*/ 8170607 w 12256307"/>
              <a:gd name="connsiteY4-936" fmla="*/ 1047771 h 6086803"/>
              <a:gd name="connsiteX5-937" fmla="*/ 10735597 w 12256307"/>
              <a:gd name="connsiteY5-938" fmla="*/ 1374079 h 6086803"/>
              <a:gd name="connsiteX6-939" fmla="*/ 12256307 w 12256307"/>
              <a:gd name="connsiteY6-940" fmla="*/ 6086803 h 6086803"/>
              <a:gd name="connsiteX0-941" fmla="*/ 0 w 12256307"/>
              <a:gd name="connsiteY0-942" fmla="*/ 2454398 h 6086803"/>
              <a:gd name="connsiteX1-943" fmla="*/ 1498805 w 12256307"/>
              <a:gd name="connsiteY1-944" fmla="*/ 4388895 h 6086803"/>
              <a:gd name="connsiteX2-945" fmla="*/ 3598607 w 12256307"/>
              <a:gd name="connsiteY2-946" fmla="*/ 3647174 h 6086803"/>
              <a:gd name="connsiteX3-947" fmla="*/ 5421262 w 12256307"/>
              <a:gd name="connsiteY3-948" fmla="*/ 95271 h 6086803"/>
              <a:gd name="connsiteX4-949" fmla="*/ 8170607 w 12256307"/>
              <a:gd name="connsiteY4-950" fmla="*/ 1047771 h 6086803"/>
              <a:gd name="connsiteX5-951" fmla="*/ 10735597 w 12256307"/>
              <a:gd name="connsiteY5-952" fmla="*/ 1374079 h 6086803"/>
              <a:gd name="connsiteX6-953" fmla="*/ 12256307 w 12256307"/>
              <a:gd name="connsiteY6-954" fmla="*/ 6086803 h 6086803"/>
              <a:gd name="connsiteX0-955" fmla="*/ 0 w 12256307"/>
              <a:gd name="connsiteY0-956" fmla="*/ 2454398 h 6086803"/>
              <a:gd name="connsiteX1-957" fmla="*/ 1498805 w 12256307"/>
              <a:gd name="connsiteY1-958" fmla="*/ 4388895 h 6086803"/>
              <a:gd name="connsiteX2-959" fmla="*/ 3598607 w 12256307"/>
              <a:gd name="connsiteY2-960" fmla="*/ 3647174 h 6086803"/>
              <a:gd name="connsiteX3-961" fmla="*/ 5421262 w 12256307"/>
              <a:gd name="connsiteY3-962" fmla="*/ 95271 h 6086803"/>
              <a:gd name="connsiteX4-963" fmla="*/ 8170607 w 12256307"/>
              <a:gd name="connsiteY4-964" fmla="*/ 1047771 h 6086803"/>
              <a:gd name="connsiteX5-965" fmla="*/ 10735597 w 12256307"/>
              <a:gd name="connsiteY5-966" fmla="*/ 1374079 h 6086803"/>
              <a:gd name="connsiteX6-967" fmla="*/ 12256307 w 12256307"/>
              <a:gd name="connsiteY6-968" fmla="*/ 6086803 h 6086803"/>
              <a:gd name="connsiteX0-969" fmla="*/ 0 w 12256307"/>
              <a:gd name="connsiteY0-970" fmla="*/ 2504859 h 6137264"/>
              <a:gd name="connsiteX1-971" fmla="*/ 1498805 w 12256307"/>
              <a:gd name="connsiteY1-972" fmla="*/ 4439356 h 6137264"/>
              <a:gd name="connsiteX2-973" fmla="*/ 3598607 w 12256307"/>
              <a:gd name="connsiteY2-974" fmla="*/ 3697635 h 6137264"/>
              <a:gd name="connsiteX3-975" fmla="*/ 5421262 w 12256307"/>
              <a:gd name="connsiteY3-976" fmla="*/ 145732 h 6137264"/>
              <a:gd name="connsiteX4-977" fmla="*/ 7827707 w 12256307"/>
              <a:gd name="connsiteY4-978" fmla="*/ 755332 h 6137264"/>
              <a:gd name="connsiteX5-979" fmla="*/ 10735597 w 12256307"/>
              <a:gd name="connsiteY5-980" fmla="*/ 1424540 h 6137264"/>
              <a:gd name="connsiteX6-981" fmla="*/ 12256307 w 12256307"/>
              <a:gd name="connsiteY6-982" fmla="*/ 6137264 h 6137264"/>
              <a:gd name="connsiteX0-983" fmla="*/ 0 w 12256307"/>
              <a:gd name="connsiteY0-984" fmla="*/ 2820546 h 6452951"/>
              <a:gd name="connsiteX1-985" fmla="*/ 1498805 w 12256307"/>
              <a:gd name="connsiteY1-986" fmla="*/ 4755043 h 6452951"/>
              <a:gd name="connsiteX2-987" fmla="*/ 3598607 w 12256307"/>
              <a:gd name="connsiteY2-988" fmla="*/ 4013322 h 6452951"/>
              <a:gd name="connsiteX3-989" fmla="*/ 5649862 w 12256307"/>
              <a:gd name="connsiteY3-990" fmla="*/ 118519 h 6452951"/>
              <a:gd name="connsiteX4-991" fmla="*/ 7827707 w 12256307"/>
              <a:gd name="connsiteY4-992" fmla="*/ 1071019 h 6452951"/>
              <a:gd name="connsiteX5-993" fmla="*/ 10735597 w 12256307"/>
              <a:gd name="connsiteY5-994" fmla="*/ 1740227 h 6452951"/>
              <a:gd name="connsiteX6-995" fmla="*/ 12256307 w 12256307"/>
              <a:gd name="connsiteY6-996" fmla="*/ 6452951 h 6452951"/>
              <a:gd name="connsiteX0-997" fmla="*/ 0 w 12256307"/>
              <a:gd name="connsiteY0-998" fmla="*/ 2842984 h 6475389"/>
              <a:gd name="connsiteX1-999" fmla="*/ 1498805 w 12256307"/>
              <a:gd name="connsiteY1-1000" fmla="*/ 4777481 h 6475389"/>
              <a:gd name="connsiteX2-1001" fmla="*/ 3598607 w 12256307"/>
              <a:gd name="connsiteY2-1002" fmla="*/ 4035760 h 6475389"/>
              <a:gd name="connsiteX3-1003" fmla="*/ 5649862 w 12256307"/>
              <a:gd name="connsiteY3-1004" fmla="*/ 140957 h 6475389"/>
              <a:gd name="connsiteX4-1005" fmla="*/ 7922957 w 12256307"/>
              <a:gd name="connsiteY4-1006" fmla="*/ 941057 h 6475389"/>
              <a:gd name="connsiteX5-1007" fmla="*/ 10735597 w 12256307"/>
              <a:gd name="connsiteY5-1008" fmla="*/ 1762665 h 6475389"/>
              <a:gd name="connsiteX6-1009" fmla="*/ 12256307 w 12256307"/>
              <a:gd name="connsiteY6-1010" fmla="*/ 6475389 h 6475389"/>
              <a:gd name="connsiteX0-1011" fmla="*/ 0 w 12256307"/>
              <a:gd name="connsiteY0-1012" fmla="*/ 2875940 h 6508345"/>
              <a:gd name="connsiteX1-1013" fmla="*/ 1498805 w 12256307"/>
              <a:gd name="connsiteY1-1014" fmla="*/ 4810437 h 6508345"/>
              <a:gd name="connsiteX2-1015" fmla="*/ 3598607 w 12256307"/>
              <a:gd name="connsiteY2-1016" fmla="*/ 4068716 h 6508345"/>
              <a:gd name="connsiteX3-1017" fmla="*/ 5649862 w 12256307"/>
              <a:gd name="connsiteY3-1018" fmla="*/ 173913 h 6508345"/>
              <a:gd name="connsiteX4-1019" fmla="*/ 7922957 w 12256307"/>
              <a:gd name="connsiteY4-1020" fmla="*/ 974013 h 6508345"/>
              <a:gd name="connsiteX5-1021" fmla="*/ 10735597 w 12256307"/>
              <a:gd name="connsiteY5-1022" fmla="*/ 1795621 h 6508345"/>
              <a:gd name="connsiteX6-1023" fmla="*/ 12256307 w 12256307"/>
              <a:gd name="connsiteY6-1024" fmla="*/ 6508345 h 6508345"/>
              <a:gd name="connsiteX0-1025" fmla="*/ 0 w 12256307"/>
              <a:gd name="connsiteY0-1026" fmla="*/ 2846199 h 6478604"/>
              <a:gd name="connsiteX1-1027" fmla="*/ 1498805 w 12256307"/>
              <a:gd name="connsiteY1-1028" fmla="*/ 4780696 h 6478604"/>
              <a:gd name="connsiteX2-1029" fmla="*/ 3598607 w 12256307"/>
              <a:gd name="connsiteY2-1030" fmla="*/ 4038975 h 6478604"/>
              <a:gd name="connsiteX3-1031" fmla="*/ 5649862 w 12256307"/>
              <a:gd name="connsiteY3-1032" fmla="*/ 144172 h 6478604"/>
              <a:gd name="connsiteX4-1033" fmla="*/ 7922957 w 12256307"/>
              <a:gd name="connsiteY4-1034" fmla="*/ 944272 h 6478604"/>
              <a:gd name="connsiteX5-1035" fmla="*/ 10735597 w 12256307"/>
              <a:gd name="connsiteY5-1036" fmla="*/ 1975430 h 6478604"/>
              <a:gd name="connsiteX6-1037" fmla="*/ 12256307 w 12256307"/>
              <a:gd name="connsiteY6-1038" fmla="*/ 6478604 h 6478604"/>
              <a:gd name="connsiteX0-1039" fmla="*/ 0 w 12256307"/>
              <a:gd name="connsiteY0-1040" fmla="*/ 2846199 h 6478604"/>
              <a:gd name="connsiteX1-1041" fmla="*/ 1498805 w 12256307"/>
              <a:gd name="connsiteY1-1042" fmla="*/ 4780696 h 6478604"/>
              <a:gd name="connsiteX2-1043" fmla="*/ 3598607 w 12256307"/>
              <a:gd name="connsiteY2-1044" fmla="*/ 4038975 h 6478604"/>
              <a:gd name="connsiteX3-1045" fmla="*/ 5649862 w 12256307"/>
              <a:gd name="connsiteY3-1046" fmla="*/ 144172 h 6478604"/>
              <a:gd name="connsiteX4-1047" fmla="*/ 7922957 w 12256307"/>
              <a:gd name="connsiteY4-1048" fmla="*/ 944272 h 6478604"/>
              <a:gd name="connsiteX5-1049" fmla="*/ 10735597 w 12256307"/>
              <a:gd name="connsiteY5-1050" fmla="*/ 1975430 h 6478604"/>
              <a:gd name="connsiteX6-1051" fmla="*/ 12256307 w 12256307"/>
              <a:gd name="connsiteY6-1052" fmla="*/ 6478604 h 6478604"/>
              <a:gd name="connsiteX0-1053" fmla="*/ 0 w 12256307"/>
              <a:gd name="connsiteY0-1054" fmla="*/ 2849854 h 6482259"/>
              <a:gd name="connsiteX1-1055" fmla="*/ 1498805 w 12256307"/>
              <a:gd name="connsiteY1-1056" fmla="*/ 4784351 h 6482259"/>
              <a:gd name="connsiteX2-1057" fmla="*/ 3598607 w 12256307"/>
              <a:gd name="connsiteY2-1058" fmla="*/ 4042630 h 6482259"/>
              <a:gd name="connsiteX3-1059" fmla="*/ 5649862 w 12256307"/>
              <a:gd name="connsiteY3-1060" fmla="*/ 147827 h 6482259"/>
              <a:gd name="connsiteX4-1061" fmla="*/ 7922957 w 12256307"/>
              <a:gd name="connsiteY4-1062" fmla="*/ 947927 h 6482259"/>
              <a:gd name="connsiteX5-1063" fmla="*/ 9764047 w 12256307"/>
              <a:gd name="connsiteY5-1064" fmla="*/ 2207685 h 6482259"/>
              <a:gd name="connsiteX6-1065" fmla="*/ 12256307 w 12256307"/>
              <a:gd name="connsiteY6-1066" fmla="*/ 6482259 h 6482259"/>
              <a:gd name="connsiteX0-1067" fmla="*/ 0 w 12256307"/>
              <a:gd name="connsiteY0-1068" fmla="*/ 2849854 h 6482259"/>
              <a:gd name="connsiteX1-1069" fmla="*/ 1498805 w 12256307"/>
              <a:gd name="connsiteY1-1070" fmla="*/ 4784351 h 6482259"/>
              <a:gd name="connsiteX2-1071" fmla="*/ 3598607 w 12256307"/>
              <a:gd name="connsiteY2-1072" fmla="*/ 4042630 h 6482259"/>
              <a:gd name="connsiteX3-1073" fmla="*/ 5649862 w 12256307"/>
              <a:gd name="connsiteY3-1074" fmla="*/ 147827 h 6482259"/>
              <a:gd name="connsiteX4-1075" fmla="*/ 7922957 w 12256307"/>
              <a:gd name="connsiteY4-1076" fmla="*/ 947927 h 6482259"/>
              <a:gd name="connsiteX5-1077" fmla="*/ 9764047 w 12256307"/>
              <a:gd name="connsiteY5-1078" fmla="*/ 2207685 h 6482259"/>
              <a:gd name="connsiteX6-1079" fmla="*/ 12256307 w 12256307"/>
              <a:gd name="connsiteY6-1080" fmla="*/ 6482259 h 6482259"/>
              <a:gd name="connsiteX0-1081" fmla="*/ 0 w 12256307"/>
              <a:gd name="connsiteY0-1082" fmla="*/ 2846199 h 6478604"/>
              <a:gd name="connsiteX1-1083" fmla="*/ 1498805 w 12256307"/>
              <a:gd name="connsiteY1-1084" fmla="*/ 4780696 h 6478604"/>
              <a:gd name="connsiteX2-1085" fmla="*/ 3598607 w 12256307"/>
              <a:gd name="connsiteY2-1086" fmla="*/ 4038975 h 6478604"/>
              <a:gd name="connsiteX3-1087" fmla="*/ 5649862 w 12256307"/>
              <a:gd name="connsiteY3-1088" fmla="*/ 144172 h 6478604"/>
              <a:gd name="connsiteX4-1089" fmla="*/ 7922957 w 12256307"/>
              <a:gd name="connsiteY4-1090" fmla="*/ 944272 h 6478604"/>
              <a:gd name="connsiteX5-1091" fmla="*/ 10335547 w 12256307"/>
              <a:gd name="connsiteY5-1092" fmla="*/ 1975430 h 6478604"/>
              <a:gd name="connsiteX6-1093" fmla="*/ 12256307 w 12256307"/>
              <a:gd name="connsiteY6-1094" fmla="*/ 6478604 h 6478604"/>
              <a:gd name="connsiteX0-1095" fmla="*/ 0 w 12256307"/>
              <a:gd name="connsiteY0-1096" fmla="*/ 2875532 h 6507937"/>
              <a:gd name="connsiteX1-1097" fmla="*/ 1498805 w 12256307"/>
              <a:gd name="connsiteY1-1098" fmla="*/ 4810029 h 6507937"/>
              <a:gd name="connsiteX2-1099" fmla="*/ 3598607 w 12256307"/>
              <a:gd name="connsiteY2-1100" fmla="*/ 4068308 h 6507937"/>
              <a:gd name="connsiteX3-1101" fmla="*/ 5649862 w 12256307"/>
              <a:gd name="connsiteY3-1102" fmla="*/ 173505 h 6507937"/>
              <a:gd name="connsiteX4-1103" fmla="*/ 7922957 w 12256307"/>
              <a:gd name="connsiteY4-1104" fmla="*/ 973605 h 6507937"/>
              <a:gd name="connsiteX5-1105" fmla="*/ 10335547 w 12256307"/>
              <a:gd name="connsiteY5-1106" fmla="*/ 2004763 h 6507937"/>
              <a:gd name="connsiteX6-1107" fmla="*/ 12256307 w 12256307"/>
              <a:gd name="connsiteY6-1108" fmla="*/ 6507937 h 6507937"/>
              <a:gd name="connsiteX0-1109" fmla="*/ 0 w 12256307"/>
              <a:gd name="connsiteY0-1110" fmla="*/ 2963575 h 6595980"/>
              <a:gd name="connsiteX1-1111" fmla="*/ 1498805 w 12256307"/>
              <a:gd name="connsiteY1-1112" fmla="*/ 4898072 h 6595980"/>
              <a:gd name="connsiteX2-1113" fmla="*/ 3598607 w 12256307"/>
              <a:gd name="connsiteY2-1114" fmla="*/ 4156351 h 6595980"/>
              <a:gd name="connsiteX3-1115" fmla="*/ 5649862 w 12256307"/>
              <a:gd name="connsiteY3-1116" fmla="*/ 261548 h 6595980"/>
              <a:gd name="connsiteX4-1117" fmla="*/ 7922957 w 12256307"/>
              <a:gd name="connsiteY4-1118" fmla="*/ 1061648 h 6595980"/>
              <a:gd name="connsiteX5-1119" fmla="*/ 10335547 w 12256307"/>
              <a:gd name="connsiteY5-1120" fmla="*/ 2092806 h 6595980"/>
              <a:gd name="connsiteX6-1121" fmla="*/ 12256307 w 12256307"/>
              <a:gd name="connsiteY6-1122" fmla="*/ 6595980 h 6595980"/>
              <a:gd name="connsiteX0-1123" fmla="*/ 0 w 12256307"/>
              <a:gd name="connsiteY0-1124" fmla="*/ 2724368 h 6356773"/>
              <a:gd name="connsiteX1-1125" fmla="*/ 1498805 w 12256307"/>
              <a:gd name="connsiteY1-1126" fmla="*/ 4658865 h 6356773"/>
              <a:gd name="connsiteX2-1127" fmla="*/ 3598607 w 12256307"/>
              <a:gd name="connsiteY2-1128" fmla="*/ 3917144 h 6356773"/>
              <a:gd name="connsiteX3-1129" fmla="*/ 5649862 w 12256307"/>
              <a:gd name="connsiteY3-1130" fmla="*/ 22341 h 6356773"/>
              <a:gd name="connsiteX4-1131" fmla="*/ 7922957 w 12256307"/>
              <a:gd name="connsiteY4-1132" fmla="*/ 822441 h 6356773"/>
              <a:gd name="connsiteX5-1133" fmla="*/ 10335547 w 12256307"/>
              <a:gd name="connsiteY5-1134" fmla="*/ 1853599 h 6356773"/>
              <a:gd name="connsiteX6-1135" fmla="*/ 12256307 w 12256307"/>
              <a:gd name="connsiteY6-1136" fmla="*/ 6356773 h 6356773"/>
              <a:gd name="connsiteX0-1137" fmla="*/ 0 w 12256307"/>
              <a:gd name="connsiteY0-1138" fmla="*/ 2784016 h 6416421"/>
              <a:gd name="connsiteX1-1139" fmla="*/ 1498805 w 12256307"/>
              <a:gd name="connsiteY1-1140" fmla="*/ 4718513 h 6416421"/>
              <a:gd name="connsiteX2-1141" fmla="*/ 3598607 w 12256307"/>
              <a:gd name="connsiteY2-1142" fmla="*/ 3976792 h 6416421"/>
              <a:gd name="connsiteX3-1143" fmla="*/ 5649862 w 12256307"/>
              <a:gd name="connsiteY3-1144" fmla="*/ 81989 h 6416421"/>
              <a:gd name="connsiteX4-1145" fmla="*/ 7922957 w 12256307"/>
              <a:gd name="connsiteY4-1146" fmla="*/ 882089 h 6416421"/>
              <a:gd name="connsiteX5-1147" fmla="*/ 10335547 w 12256307"/>
              <a:gd name="connsiteY5-1148" fmla="*/ 1913247 h 6416421"/>
              <a:gd name="connsiteX6-1149" fmla="*/ 12256307 w 12256307"/>
              <a:gd name="connsiteY6-1150" fmla="*/ 6416421 h 6416421"/>
              <a:gd name="connsiteX0-1151" fmla="*/ 0 w 12256307"/>
              <a:gd name="connsiteY0-1152" fmla="*/ 2411809 h 6044214"/>
              <a:gd name="connsiteX1-1153" fmla="*/ 1498805 w 12256307"/>
              <a:gd name="connsiteY1-1154" fmla="*/ 4346306 h 6044214"/>
              <a:gd name="connsiteX2-1155" fmla="*/ 3598607 w 12256307"/>
              <a:gd name="connsiteY2-1156" fmla="*/ 3604585 h 6044214"/>
              <a:gd name="connsiteX3-1157" fmla="*/ 5478412 w 12256307"/>
              <a:gd name="connsiteY3-1158" fmla="*/ 90782 h 6044214"/>
              <a:gd name="connsiteX4-1159" fmla="*/ 7922957 w 12256307"/>
              <a:gd name="connsiteY4-1160" fmla="*/ 509882 h 6044214"/>
              <a:gd name="connsiteX5-1161" fmla="*/ 10335547 w 12256307"/>
              <a:gd name="connsiteY5-1162" fmla="*/ 1541040 h 6044214"/>
              <a:gd name="connsiteX6-1163" fmla="*/ 12256307 w 12256307"/>
              <a:gd name="connsiteY6-1164" fmla="*/ 6044214 h 6044214"/>
              <a:gd name="connsiteX0-1165" fmla="*/ 0 w 12256307"/>
              <a:gd name="connsiteY0-1166" fmla="*/ 2622524 h 6254929"/>
              <a:gd name="connsiteX1-1167" fmla="*/ 1498805 w 12256307"/>
              <a:gd name="connsiteY1-1168" fmla="*/ 4557021 h 6254929"/>
              <a:gd name="connsiteX2-1169" fmla="*/ 3598607 w 12256307"/>
              <a:gd name="connsiteY2-1170" fmla="*/ 3815300 h 6254929"/>
              <a:gd name="connsiteX3-1171" fmla="*/ 5478412 w 12256307"/>
              <a:gd name="connsiteY3-1172" fmla="*/ 301497 h 6254929"/>
              <a:gd name="connsiteX4-1173" fmla="*/ 7922957 w 12256307"/>
              <a:gd name="connsiteY4-1174" fmla="*/ 720597 h 6254929"/>
              <a:gd name="connsiteX5-1175" fmla="*/ 10335547 w 12256307"/>
              <a:gd name="connsiteY5-1176" fmla="*/ 1751755 h 6254929"/>
              <a:gd name="connsiteX6-1177" fmla="*/ 12256307 w 12256307"/>
              <a:gd name="connsiteY6-1178" fmla="*/ 6254929 h 6254929"/>
              <a:gd name="connsiteX0-1179" fmla="*/ 0 w 12256307"/>
              <a:gd name="connsiteY0-1180" fmla="*/ 2669321 h 6301726"/>
              <a:gd name="connsiteX1-1181" fmla="*/ 1498805 w 12256307"/>
              <a:gd name="connsiteY1-1182" fmla="*/ 4603818 h 6301726"/>
              <a:gd name="connsiteX2-1183" fmla="*/ 3598607 w 12256307"/>
              <a:gd name="connsiteY2-1184" fmla="*/ 3862097 h 6301726"/>
              <a:gd name="connsiteX3-1185" fmla="*/ 5478412 w 12256307"/>
              <a:gd name="connsiteY3-1186" fmla="*/ 348294 h 6301726"/>
              <a:gd name="connsiteX4-1187" fmla="*/ 7922957 w 12256307"/>
              <a:gd name="connsiteY4-1188" fmla="*/ 767394 h 6301726"/>
              <a:gd name="connsiteX5-1189" fmla="*/ 10335547 w 12256307"/>
              <a:gd name="connsiteY5-1190" fmla="*/ 1798552 h 6301726"/>
              <a:gd name="connsiteX6-1191" fmla="*/ 12256307 w 12256307"/>
              <a:gd name="connsiteY6-1192" fmla="*/ 6301726 h 6301726"/>
              <a:gd name="connsiteX0-1193" fmla="*/ 0 w 12256307"/>
              <a:gd name="connsiteY0-1194" fmla="*/ 2690115 h 6322520"/>
              <a:gd name="connsiteX1-1195" fmla="*/ 1498805 w 12256307"/>
              <a:gd name="connsiteY1-1196" fmla="*/ 4624612 h 6322520"/>
              <a:gd name="connsiteX2-1197" fmla="*/ 3598607 w 12256307"/>
              <a:gd name="connsiteY2-1198" fmla="*/ 3882891 h 6322520"/>
              <a:gd name="connsiteX3-1199" fmla="*/ 5478412 w 12256307"/>
              <a:gd name="connsiteY3-1200" fmla="*/ 369088 h 6322520"/>
              <a:gd name="connsiteX4-1201" fmla="*/ 7922957 w 12256307"/>
              <a:gd name="connsiteY4-1202" fmla="*/ 788188 h 6322520"/>
              <a:gd name="connsiteX5-1203" fmla="*/ 10335547 w 12256307"/>
              <a:gd name="connsiteY5-1204" fmla="*/ 1819346 h 6322520"/>
              <a:gd name="connsiteX6-1205" fmla="*/ 12256307 w 12256307"/>
              <a:gd name="connsiteY6-1206" fmla="*/ 6322520 h 63225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2256307" h="6322520">
                <a:moveTo>
                  <a:pt x="0" y="2690115"/>
                </a:moveTo>
                <a:cubicBezTo>
                  <a:pt x="233670" y="3051860"/>
                  <a:pt x="727587" y="4311516"/>
                  <a:pt x="1498805" y="4624612"/>
                </a:cubicBezTo>
                <a:cubicBezTo>
                  <a:pt x="2270023" y="4937708"/>
                  <a:pt x="2935339" y="4592145"/>
                  <a:pt x="3598607" y="3882891"/>
                </a:cubicBezTo>
                <a:cubicBezTo>
                  <a:pt x="4261875" y="3173637"/>
                  <a:pt x="5005337" y="1151572"/>
                  <a:pt x="5478412" y="369088"/>
                </a:cubicBezTo>
                <a:cubicBezTo>
                  <a:pt x="5951487" y="-413396"/>
                  <a:pt x="7246785" y="203578"/>
                  <a:pt x="7922957" y="788188"/>
                </a:cubicBezTo>
                <a:cubicBezTo>
                  <a:pt x="8599129" y="1372798"/>
                  <a:pt x="8870372" y="2763857"/>
                  <a:pt x="10335547" y="1819346"/>
                </a:cubicBezTo>
                <a:cubicBezTo>
                  <a:pt x="11800722" y="874835"/>
                  <a:pt x="12139983" y="5475898"/>
                  <a:pt x="12256307" y="6322520"/>
                </a:cubicBezTo>
              </a:path>
            </a:pathLst>
          </a:custGeom>
          <a:noFill/>
          <a:ln w="34925"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</a:gradFill>
          </a:ln>
          <a:effectLst>
            <a:outerShdw blurRad="88900" dist="38100" dir="2700000" algn="tl" rotWithShape="0">
              <a:schemeClr val="accent3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267" name="组合 266"/>
          <p:cNvGrpSpPr/>
          <p:nvPr userDrawn="1"/>
        </p:nvGrpSpPr>
        <p:grpSpPr>
          <a:xfrm>
            <a:off x="674686" y="702934"/>
            <a:ext cx="2035176" cy="319087"/>
            <a:chOff x="674686" y="702934"/>
            <a:chExt cx="2035176" cy="319087"/>
          </a:xfrm>
        </p:grpSpPr>
        <p:sp>
          <p:nvSpPr>
            <p:cNvPr id="268" name="矩形: 圆角 267"/>
            <p:cNvSpPr/>
            <p:nvPr/>
          </p:nvSpPr>
          <p:spPr>
            <a:xfrm>
              <a:off x="729457" y="740053"/>
              <a:ext cx="1262658" cy="236452"/>
            </a:xfrm>
            <a:prstGeom prst="roundRect">
              <a:avLst>
                <a:gd name="adj" fmla="val 50000"/>
              </a:avLst>
            </a:prstGeom>
            <a:gradFill>
              <a:gsLst>
                <a:gs pos="75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269" name="组合 268"/>
            <p:cNvGrpSpPr/>
            <p:nvPr/>
          </p:nvGrpSpPr>
          <p:grpSpPr>
            <a:xfrm>
              <a:off x="674686" y="702934"/>
              <a:ext cx="2035176" cy="319087"/>
              <a:chOff x="674686" y="702934"/>
              <a:chExt cx="2035176" cy="319087"/>
            </a:xfrm>
          </p:grpSpPr>
          <p:sp>
            <p:nvSpPr>
              <p:cNvPr id="272" name="矩形: 圆角 271"/>
              <p:cNvSpPr/>
              <p:nvPr/>
            </p:nvSpPr>
            <p:spPr>
              <a:xfrm>
                <a:off x="674686" y="702934"/>
                <a:ext cx="2035176" cy="319087"/>
              </a:xfrm>
              <a:prstGeom prst="roundRect">
                <a:avLst>
                  <a:gd name="adj" fmla="val 4375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635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3" name="矩形: 圆角 272"/>
              <p:cNvSpPr/>
              <p:nvPr/>
            </p:nvSpPr>
            <p:spPr>
              <a:xfrm>
                <a:off x="674686" y="702934"/>
                <a:ext cx="2035176" cy="319087"/>
              </a:xfrm>
              <a:prstGeom prst="roundRect">
                <a:avLst>
                  <a:gd name="adj" fmla="val 43750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4" name="矩形: 圆角 273"/>
              <p:cNvSpPr/>
              <p:nvPr/>
            </p:nvSpPr>
            <p:spPr>
              <a:xfrm>
                <a:off x="674686" y="702934"/>
                <a:ext cx="2035176" cy="319087"/>
              </a:xfrm>
              <a:prstGeom prst="roundRect">
                <a:avLst>
                  <a:gd name="adj" fmla="val 4375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25400" dist="127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70" name="矩形: 圆角 269"/>
            <p:cNvSpPr/>
            <p:nvPr/>
          </p:nvSpPr>
          <p:spPr>
            <a:xfrm>
              <a:off x="729457" y="745204"/>
              <a:ext cx="1262658" cy="236452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  <a:effectLst>
              <a:innerShdw blurRad="127000" dist="25400" dir="135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71" name="矩形: 圆角 270"/>
            <p:cNvSpPr/>
            <p:nvPr/>
          </p:nvSpPr>
          <p:spPr>
            <a:xfrm>
              <a:off x="1088231" y="743299"/>
              <a:ext cx="903980" cy="235975"/>
            </a:xfrm>
            <a:prstGeom prst="roundRect">
              <a:avLst>
                <a:gd name="adj" fmla="val 46940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76200" dist="12700" sx="102000" sy="102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75" name="组合 274"/>
          <p:cNvGrpSpPr/>
          <p:nvPr userDrawn="1"/>
        </p:nvGrpSpPr>
        <p:grpSpPr>
          <a:xfrm>
            <a:off x="4085841" y="3500438"/>
            <a:ext cx="1732731" cy="954363"/>
            <a:chOff x="10082622" y="2646087"/>
            <a:chExt cx="1732731" cy="954363"/>
          </a:xfrm>
        </p:grpSpPr>
        <p:grpSp>
          <p:nvGrpSpPr>
            <p:cNvPr id="276" name="组合 275"/>
            <p:cNvGrpSpPr/>
            <p:nvPr/>
          </p:nvGrpSpPr>
          <p:grpSpPr>
            <a:xfrm>
              <a:off x="10082622" y="2646087"/>
              <a:ext cx="1732731" cy="954363"/>
              <a:chOff x="10082622" y="2646087"/>
              <a:chExt cx="1732731" cy="954363"/>
            </a:xfrm>
          </p:grpSpPr>
          <p:sp>
            <p:nvSpPr>
              <p:cNvPr id="279" name="矩形: 圆角 278"/>
              <p:cNvSpPr/>
              <p:nvPr/>
            </p:nvSpPr>
            <p:spPr>
              <a:xfrm>
                <a:off x="10082622" y="2646087"/>
                <a:ext cx="1732731" cy="954363"/>
              </a:xfrm>
              <a:prstGeom prst="roundRect">
                <a:avLst>
                  <a:gd name="adj" fmla="val 11703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0" name="矩形: 圆角 279"/>
              <p:cNvSpPr/>
              <p:nvPr/>
            </p:nvSpPr>
            <p:spPr>
              <a:xfrm>
                <a:off x="10082622" y="2646087"/>
                <a:ext cx="1732731" cy="954363"/>
              </a:xfrm>
              <a:prstGeom prst="roundRect">
                <a:avLst>
                  <a:gd name="adj" fmla="val 11703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1" name="矩形: 圆角 280"/>
              <p:cNvSpPr/>
              <p:nvPr/>
            </p:nvSpPr>
            <p:spPr>
              <a:xfrm>
                <a:off x="10082622" y="2646087"/>
                <a:ext cx="1732731" cy="954363"/>
              </a:xfrm>
              <a:prstGeom prst="roundRect">
                <a:avLst>
                  <a:gd name="adj" fmla="val 11703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88900" dist="381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aphicFrame>
          <p:nvGraphicFramePr>
            <p:cNvPr id="277" name="图表 276"/>
            <p:cNvGraphicFramePr/>
            <p:nvPr/>
          </p:nvGraphicFramePr>
          <p:xfrm>
            <a:off x="10099357" y="2796539"/>
            <a:ext cx="1699260" cy="7962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8" name="文本框 277"/>
            <p:cNvSpPr txBox="1"/>
            <p:nvPr/>
          </p:nvSpPr>
          <p:spPr>
            <a:xfrm>
              <a:off x="10150364" y="2678904"/>
              <a:ext cx="740908" cy="246221"/>
            </a:xfrm>
            <a:prstGeom prst="rect">
              <a:avLst/>
            </a:prstGeom>
            <a:noFill/>
          </p:spPr>
          <p:txBody>
            <a:bodyPr wrap="none" rtlCol="0" anchor="t" anchorCtr="0">
              <a:no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accent1"/>
                  </a:solidFill>
                  <a:latin typeface="+mj-ea"/>
                  <a:ea typeface="+mj-ea"/>
                  <a:cs typeface="OPPOSans R" panose="00020600040101010101" pitchFamily="18" charset="-122"/>
                </a:defRPr>
              </a:lvl1pPr>
            </a:lstStyle>
            <a:p>
              <a:r>
                <a:rPr lang="en-US" altLang="zh-CN" sz="1000" dirty="0">
                  <a:solidFill>
                    <a:schemeClr val="accent3"/>
                  </a:solidFill>
                  <a:sym typeface="OPPOSans R" panose="00020600040101010101" pitchFamily="18" charset="-122"/>
                </a:rPr>
                <a:t>REPORT</a:t>
              </a:r>
              <a:endParaRPr lang="zh-CN" altLang="en-US" sz="1000" dirty="0">
                <a:solidFill>
                  <a:schemeClr val="accent3"/>
                </a:solidFill>
                <a:sym typeface="OPPOSans R" panose="00020600040101010101" pitchFamily="18" charset="-122"/>
              </a:endParaRPr>
            </a:p>
          </p:txBody>
        </p:sp>
      </p:grpSp>
      <p:grpSp>
        <p:nvGrpSpPr>
          <p:cNvPr id="282" name="组合 281"/>
          <p:cNvGrpSpPr/>
          <p:nvPr userDrawn="1"/>
        </p:nvGrpSpPr>
        <p:grpSpPr>
          <a:xfrm>
            <a:off x="4647816" y="4748213"/>
            <a:ext cx="1733934" cy="954363"/>
            <a:chOff x="10358847" y="3836712"/>
            <a:chExt cx="1733934" cy="954363"/>
          </a:xfrm>
        </p:grpSpPr>
        <p:grpSp>
          <p:nvGrpSpPr>
            <p:cNvPr id="283" name="组合 282"/>
            <p:cNvGrpSpPr/>
            <p:nvPr/>
          </p:nvGrpSpPr>
          <p:grpSpPr>
            <a:xfrm>
              <a:off x="10358847" y="3836712"/>
              <a:ext cx="1732731" cy="954363"/>
              <a:chOff x="10358847" y="3836712"/>
              <a:chExt cx="1732731" cy="954363"/>
            </a:xfrm>
          </p:grpSpPr>
          <p:sp>
            <p:nvSpPr>
              <p:cNvPr id="318" name="矩形: 圆角 317"/>
              <p:cNvSpPr/>
              <p:nvPr/>
            </p:nvSpPr>
            <p:spPr>
              <a:xfrm>
                <a:off x="10358847" y="3836712"/>
                <a:ext cx="1732731" cy="954363"/>
              </a:xfrm>
              <a:prstGeom prst="roundRect">
                <a:avLst>
                  <a:gd name="adj" fmla="val 11703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9" name="矩形: 圆角 318"/>
              <p:cNvSpPr/>
              <p:nvPr/>
            </p:nvSpPr>
            <p:spPr>
              <a:xfrm>
                <a:off x="10358847" y="3836712"/>
                <a:ext cx="1732731" cy="954363"/>
              </a:xfrm>
              <a:prstGeom prst="roundRect">
                <a:avLst>
                  <a:gd name="adj" fmla="val 11703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0" name="矩形: 圆角 319"/>
              <p:cNvSpPr/>
              <p:nvPr/>
            </p:nvSpPr>
            <p:spPr>
              <a:xfrm>
                <a:off x="10358847" y="3836712"/>
                <a:ext cx="1732731" cy="954363"/>
              </a:xfrm>
              <a:prstGeom prst="roundRect">
                <a:avLst>
                  <a:gd name="adj" fmla="val 11703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88900" dist="381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aphicFrame>
          <p:nvGraphicFramePr>
            <p:cNvPr id="315" name="图表 314"/>
            <p:cNvGraphicFramePr/>
            <p:nvPr/>
          </p:nvGraphicFramePr>
          <p:xfrm>
            <a:off x="10420350" y="4075111"/>
            <a:ext cx="869950" cy="7073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16" name="文本框 315"/>
            <p:cNvSpPr txBox="1"/>
            <p:nvPr/>
          </p:nvSpPr>
          <p:spPr>
            <a:xfrm>
              <a:off x="10426589" y="3869529"/>
              <a:ext cx="740908" cy="246221"/>
            </a:xfrm>
            <a:prstGeom prst="rect">
              <a:avLst/>
            </a:prstGeom>
            <a:noFill/>
          </p:spPr>
          <p:txBody>
            <a:bodyPr wrap="none" rtlCol="0" anchor="t" anchorCtr="0">
              <a:no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accent1"/>
                  </a:solidFill>
                  <a:latin typeface="+mj-ea"/>
                  <a:ea typeface="+mj-ea"/>
                  <a:cs typeface="OPPOSans R" panose="00020600040101010101" pitchFamily="18" charset="-122"/>
                </a:defRPr>
              </a:lvl1pPr>
            </a:lstStyle>
            <a:p>
              <a:r>
                <a:rPr lang="en-US" altLang="zh-CN" sz="1000" dirty="0">
                  <a:solidFill>
                    <a:schemeClr val="accent3"/>
                  </a:solidFill>
                  <a:sym typeface="OPPOSans R" panose="00020600040101010101" pitchFamily="18" charset="-122"/>
                </a:rPr>
                <a:t>REPORT</a:t>
              </a:r>
              <a:endParaRPr lang="zh-CN" altLang="en-US" sz="1000" dirty="0">
                <a:solidFill>
                  <a:schemeClr val="accent3"/>
                </a:solidFill>
                <a:sym typeface="OPPOSans R" panose="00020600040101010101" pitchFamily="18" charset="-122"/>
              </a:endParaRPr>
            </a:p>
          </p:txBody>
        </p:sp>
        <p:graphicFrame>
          <p:nvGraphicFramePr>
            <p:cNvPr id="317" name="图表 316"/>
            <p:cNvGraphicFramePr/>
            <p:nvPr/>
          </p:nvGraphicFramePr>
          <p:xfrm>
            <a:off x="11222831" y="4075111"/>
            <a:ext cx="869950" cy="7073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5"/>
          <a:srcRect b="12182"/>
          <a:stretch>
            <a:fillRect/>
          </a:stretch>
        </p:blipFill>
        <p:spPr>
          <a:xfrm>
            <a:off x="568746" y="1868178"/>
            <a:ext cx="3346994" cy="49898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8FEB07BD-8451-C4C4-EEA2-A5208B0936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"/>
            <a:ext cx="12192000" cy="68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文本框 116"/>
          <p:cNvSpPr txBox="1"/>
          <p:nvPr/>
        </p:nvSpPr>
        <p:spPr>
          <a:xfrm>
            <a:off x="555623" y="4298163"/>
            <a:ext cx="2581156" cy="400110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汇报人：</a:t>
            </a: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OfficePLUS</a:t>
            </a:r>
            <a:endParaRPr lang="zh-CN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1937" y="1778102"/>
            <a:ext cx="3062801" cy="951150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900" dist="63500" dir="2700000" sx="101000" sy="101000" algn="tl" rotWithShape="0">
                    <a:schemeClr val="tx1">
                      <a:lumMod val="85000"/>
                      <a:lumOff val="15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20XX</a:t>
            </a:r>
            <a:r>
              <a: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900" dist="63500" dir="2700000" sx="101000" sy="101000" algn="tl" rotWithShape="0">
                    <a:schemeClr val="tx1">
                      <a:lumMod val="85000"/>
                      <a:lumOff val="15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年</a:t>
            </a:r>
            <a:endParaRPr lang="en-US" altLang="zh-CN" sz="5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8900" dist="63500" dir="2700000" sx="101000" sy="101000" algn="tl" rotWithShape="0">
                  <a:schemeClr val="tx1">
                    <a:lumMod val="85000"/>
                    <a:lumOff val="15000"/>
                    <a:alpha val="20000"/>
                  </a:schemeClr>
                </a:outerShdw>
              </a:effectLst>
              <a:latin typeface="+mj-ea"/>
              <a:ea typeface="+mj-ea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02" name="文本框 201"/>
          <p:cNvSpPr txBox="1"/>
          <p:nvPr/>
        </p:nvSpPr>
        <p:spPr>
          <a:xfrm>
            <a:off x="437633" y="2611452"/>
            <a:ext cx="5621855" cy="1089011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r>
              <a:rPr lang="zh-CN" altLang="en-US" sz="7200" dirty="0">
                <a:gradFill>
                  <a:gsLst>
                    <a:gs pos="100000">
                      <a:schemeClr val="accent3"/>
                    </a:gs>
                    <a:gs pos="0">
                      <a:schemeClr val="accent4"/>
                    </a:gs>
                  </a:gsLst>
                  <a:lin ang="0" scaled="0"/>
                </a:gradFill>
                <a:effectLst>
                  <a:outerShdw blurRad="88900" dist="63500" dir="2700000" sx="101000" sy="101000" algn="tl" rotWithShape="0">
                    <a:schemeClr val="accent3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月度工作汇报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任意多边形: 形状 62"/>
          <p:cNvSpPr/>
          <p:nvPr/>
        </p:nvSpPr>
        <p:spPr>
          <a:xfrm flipV="1">
            <a:off x="3010810" y="1630279"/>
            <a:ext cx="5929200" cy="4967281"/>
          </a:xfrm>
          <a:custGeom>
            <a:avLst/>
            <a:gdLst>
              <a:gd name="connsiteX0" fmla="*/ 4425119 w 5530337"/>
              <a:gd name="connsiteY0" fmla="*/ 4967281 h 4967281"/>
              <a:gd name="connsiteX1" fmla="*/ 430765 w 5530337"/>
              <a:gd name="connsiteY1" fmla="*/ 4967281 h 4967281"/>
              <a:gd name="connsiteX2" fmla="*/ 0 w 5530337"/>
              <a:gd name="connsiteY2" fmla="*/ 4536516 h 4967281"/>
              <a:gd name="connsiteX3" fmla="*/ 0 w 5530337"/>
              <a:gd name="connsiteY3" fmla="*/ 430765 h 4967281"/>
              <a:gd name="connsiteX4" fmla="*/ 430765 w 5530337"/>
              <a:gd name="connsiteY4" fmla="*/ 0 h 4967281"/>
              <a:gd name="connsiteX5" fmla="*/ 4425119 w 5530337"/>
              <a:gd name="connsiteY5" fmla="*/ 0 h 4967281"/>
              <a:gd name="connsiteX6" fmla="*/ 4855884 w 5530337"/>
              <a:gd name="connsiteY6" fmla="*/ 430765 h 4967281"/>
              <a:gd name="connsiteX7" fmla="*/ 4855884 w 5530337"/>
              <a:gd name="connsiteY7" fmla="*/ 839127 h 4967281"/>
              <a:gd name="connsiteX8" fmla="*/ 5530337 w 5530337"/>
              <a:gd name="connsiteY8" fmla="*/ 839127 h 4967281"/>
              <a:gd name="connsiteX9" fmla="*/ 4855884 w 5530337"/>
              <a:gd name="connsiteY9" fmla="*/ 1485477 h 4967281"/>
              <a:gd name="connsiteX10" fmla="*/ 4855884 w 5530337"/>
              <a:gd name="connsiteY10" fmla="*/ 4536516 h 4967281"/>
              <a:gd name="connsiteX11" fmla="*/ 4425119 w 5530337"/>
              <a:gd name="connsiteY11" fmla="*/ 4967281 h 496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0337" h="4967281">
                <a:moveTo>
                  <a:pt x="4425119" y="4967281"/>
                </a:moveTo>
                <a:lnTo>
                  <a:pt x="430765" y="4967281"/>
                </a:lnTo>
                <a:cubicBezTo>
                  <a:pt x="192860" y="4967281"/>
                  <a:pt x="0" y="4774421"/>
                  <a:pt x="0" y="4536516"/>
                </a:cubicBezTo>
                <a:lnTo>
                  <a:pt x="0" y="430765"/>
                </a:lnTo>
                <a:cubicBezTo>
                  <a:pt x="0" y="192860"/>
                  <a:pt x="192860" y="0"/>
                  <a:pt x="430765" y="0"/>
                </a:cubicBezTo>
                <a:lnTo>
                  <a:pt x="4425119" y="0"/>
                </a:lnTo>
                <a:cubicBezTo>
                  <a:pt x="4663024" y="0"/>
                  <a:pt x="4855884" y="192860"/>
                  <a:pt x="4855884" y="430765"/>
                </a:cubicBezTo>
                <a:lnTo>
                  <a:pt x="4855884" y="839127"/>
                </a:lnTo>
                <a:lnTo>
                  <a:pt x="5530337" y="839127"/>
                </a:lnTo>
                <a:lnTo>
                  <a:pt x="4855884" y="1485477"/>
                </a:lnTo>
                <a:lnTo>
                  <a:pt x="4855884" y="4536516"/>
                </a:lnTo>
                <a:cubicBezTo>
                  <a:pt x="4855884" y="4774421"/>
                  <a:pt x="4663024" y="4967281"/>
                  <a:pt x="4425119" y="4967281"/>
                </a:cubicBezTo>
                <a:close/>
              </a:path>
            </a:pathLst>
          </a:cu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0" bIns="45720" rtlCol="0" anchor="ctr">
            <a:noAutofit/>
          </a:bodyPr>
          <a:lstStyle/>
          <a:p>
            <a:pPr algn="ctr"/>
            <a:endParaRPr lang="zh-CN" altLang="en-US" dirty="0">
              <a:sym typeface="OPPOSans R" panose="00020600040101010101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25948" y="1466390"/>
            <a:ext cx="5213151" cy="4967281"/>
            <a:chOff x="1644848" y="1466390"/>
            <a:chExt cx="5213151" cy="4967281"/>
          </a:xfrm>
        </p:grpSpPr>
        <p:sp>
          <p:nvSpPr>
            <p:cNvPr id="64" name="椭圆 56"/>
            <p:cNvSpPr/>
            <p:nvPr/>
          </p:nvSpPr>
          <p:spPr>
            <a:xfrm>
              <a:off x="1644848" y="1466390"/>
              <a:ext cx="5212800" cy="4967281"/>
            </a:xfrm>
            <a:prstGeom prst="roundRect">
              <a:avLst>
                <a:gd name="adj" fmla="val 8871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5" name="椭圆 56"/>
            <p:cNvSpPr/>
            <p:nvPr/>
          </p:nvSpPr>
          <p:spPr>
            <a:xfrm>
              <a:off x="1644848" y="1466390"/>
              <a:ext cx="5212800" cy="4967281"/>
            </a:xfrm>
            <a:prstGeom prst="roundRect">
              <a:avLst>
                <a:gd name="adj" fmla="val 8871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6" name="椭圆 56"/>
            <p:cNvSpPr/>
            <p:nvPr/>
          </p:nvSpPr>
          <p:spPr>
            <a:xfrm>
              <a:off x="1644848" y="1466390"/>
              <a:ext cx="5213151" cy="4967281"/>
            </a:xfrm>
            <a:prstGeom prst="roundRect">
              <a:avLst>
                <a:gd name="adj" fmla="val 8871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5720" rIns="91440" bIns="45720" rtlCol="0" anchor="ctr" anchorCtr="1">
              <a:noAutofit/>
            </a:bodyPr>
            <a:lstStyle/>
            <a:p>
              <a:endParaRPr lang="zh-CN" altLang="en-US" sz="6600" dirty="0"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3077846" y="1854762"/>
            <a:ext cx="1811620" cy="578352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>
            <a:defPPr>
              <a:defRPr lang="zh-CN"/>
            </a:defPPr>
            <a:lvl1pPr>
              <a:defRPr sz="4000" spc="-150">
                <a:ln w="2540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</a:ln>
                <a:noFill/>
                <a:latin typeface="+mj-ea"/>
                <a:ea typeface="+mj-ea"/>
                <a:cs typeface="OPPOSans R" panose="00020600040101010101" pitchFamily="18" charset="-122"/>
              </a:defRPr>
            </a:lvl1pPr>
          </a:lstStyle>
          <a:p>
            <a:r>
              <a:rPr lang="en-US" altLang="zh-CN" spc="0" dirty="0">
                <a:sym typeface="OPPOSans R" panose="00020600040101010101" pitchFamily="18" charset="-122"/>
              </a:rPr>
              <a:t>THREE</a:t>
            </a:r>
          </a:p>
        </p:txBody>
      </p:sp>
      <p:cxnSp>
        <p:nvCxnSpPr>
          <p:cNvPr id="100" name="直接连接符 99"/>
          <p:cNvCxnSpPr/>
          <p:nvPr/>
        </p:nvCxnSpPr>
        <p:spPr>
          <a:xfrm>
            <a:off x="5095332" y="2221359"/>
            <a:ext cx="158558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组合 107"/>
          <p:cNvGrpSpPr/>
          <p:nvPr/>
        </p:nvGrpSpPr>
        <p:grpSpPr>
          <a:xfrm>
            <a:off x="7216139" y="5199110"/>
            <a:ext cx="493009" cy="754015"/>
            <a:chOff x="9121139" y="4729071"/>
            <a:chExt cx="493009" cy="754015"/>
          </a:xfrm>
        </p:grpSpPr>
        <p:grpSp>
          <p:nvGrpSpPr>
            <p:cNvPr id="109" name="组合 108"/>
            <p:cNvGrpSpPr/>
            <p:nvPr/>
          </p:nvGrpSpPr>
          <p:grpSpPr>
            <a:xfrm>
              <a:off x="9121139" y="4729071"/>
              <a:ext cx="493009" cy="493009"/>
              <a:chOff x="10665475" y="5210174"/>
              <a:chExt cx="360201" cy="360201"/>
            </a:xfrm>
          </p:grpSpPr>
          <p:sp>
            <p:nvSpPr>
              <p:cNvPr id="111" name="矩形: 圆角 35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2" name="矩形: 圆角 33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3" name="矩形: 圆角 34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10" name="文本框 109"/>
            <p:cNvSpPr txBox="1"/>
            <p:nvPr/>
          </p:nvSpPr>
          <p:spPr>
            <a:xfrm>
              <a:off x="9154320" y="477520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</a:rPr>
                <a:t>”</a:t>
              </a:r>
              <a:endParaRPr lang="zh-CN" altLang="en-US" sz="4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endParaRPr>
            </a:p>
          </p:txBody>
        </p:sp>
      </p:grpSp>
      <p:sp>
        <p:nvSpPr>
          <p:cNvPr id="202" name="文本框 201"/>
          <p:cNvSpPr txBox="1"/>
          <p:nvPr userDrawn="1"/>
        </p:nvSpPr>
        <p:spPr>
          <a:xfrm>
            <a:off x="3103880" y="2823845"/>
            <a:ext cx="4999355" cy="2252980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pPr algn="l"/>
            <a:r>
              <a:rPr lang="zh-CN" altLang="en-US" sz="6800" dirty="0">
                <a:gradFill>
                  <a:gsLst>
                    <a:gs pos="100000">
                      <a:schemeClr val="accent3"/>
                    </a:gs>
                    <a:gs pos="0">
                      <a:schemeClr val="accent4"/>
                    </a:gs>
                  </a:gsLst>
                  <a:lin ang="0" scaled="0"/>
                </a:gradFill>
                <a:effectLst>
                  <a:outerShdw blurRad="88900" dist="63500" dir="2700000" sx="101000" sy="101000" algn="tl" rotWithShape="0">
                    <a:schemeClr val="accent3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本月工作</a:t>
            </a:r>
          </a:p>
          <a:p>
            <a:pPr algn="l"/>
            <a:r>
              <a:rPr lang="zh-CN" altLang="en-US" sz="6800" dirty="0">
                <a:gradFill>
                  <a:gsLst>
                    <a:gs pos="100000">
                      <a:schemeClr val="accent3"/>
                    </a:gs>
                    <a:gs pos="0">
                      <a:schemeClr val="accent4"/>
                    </a:gs>
                  </a:gsLst>
                  <a:lin ang="0" scaled="0"/>
                </a:gradFill>
                <a:effectLst>
                  <a:outerShdw blurRad="88900" dist="63500" dir="2700000" sx="101000" sy="101000" algn="tl" rotWithShape="0">
                    <a:schemeClr val="accent3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不足与改进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组合 118"/>
          <p:cNvGrpSpPr/>
          <p:nvPr/>
        </p:nvGrpSpPr>
        <p:grpSpPr>
          <a:xfrm>
            <a:off x="11032188" y="6022262"/>
            <a:ext cx="488300" cy="360201"/>
            <a:chOff x="11032188" y="6022262"/>
            <a:chExt cx="488300" cy="360201"/>
          </a:xfrm>
        </p:grpSpPr>
        <p:grpSp>
          <p:nvGrpSpPr>
            <p:cNvPr id="120" name="组合 119"/>
            <p:cNvGrpSpPr/>
            <p:nvPr/>
          </p:nvGrpSpPr>
          <p:grpSpPr>
            <a:xfrm>
              <a:off x="11032188" y="6022262"/>
              <a:ext cx="488300" cy="360201"/>
              <a:chOff x="11032188" y="6022262"/>
              <a:chExt cx="488300" cy="360201"/>
            </a:xfrm>
          </p:grpSpPr>
          <p:sp>
            <p:nvSpPr>
              <p:cNvPr id="122" name="矩形: 圆角 35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3" name="矩形: 圆角 33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4" name="矩形: 圆角 34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21" name="箭头: 右 120"/>
            <p:cNvSpPr/>
            <p:nvPr/>
          </p:nvSpPr>
          <p:spPr>
            <a:xfrm>
              <a:off x="11171563" y="6133306"/>
              <a:ext cx="209550" cy="138113"/>
            </a:xfrm>
            <a:prstGeom prst="rightArrow">
              <a:avLst>
                <a:gd name="adj1" fmla="val 50000"/>
                <a:gd name="adj2" fmla="val 53448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669927" y="541180"/>
            <a:ext cx="4161153" cy="784539"/>
            <a:chOff x="669927" y="541180"/>
            <a:chExt cx="4583392" cy="784539"/>
          </a:xfrm>
        </p:grpSpPr>
        <p:sp>
          <p:nvSpPr>
            <p:cNvPr id="132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16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4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 anchorCtr="0">
              <a:noAutofit/>
            </a:bodyPr>
            <a:lstStyle/>
            <a:p>
              <a:endParaRPr lang="zh-CN" altLang="en-US" sz="36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5171191" y="1380572"/>
            <a:ext cx="493009" cy="754015"/>
            <a:chOff x="9121139" y="4729071"/>
            <a:chExt cx="493009" cy="754015"/>
          </a:xfrm>
        </p:grpSpPr>
        <p:grpSp>
          <p:nvGrpSpPr>
            <p:cNvPr id="136" name="组合 135"/>
            <p:cNvGrpSpPr/>
            <p:nvPr/>
          </p:nvGrpSpPr>
          <p:grpSpPr>
            <a:xfrm>
              <a:off x="9121139" y="4729071"/>
              <a:ext cx="493009" cy="493009"/>
              <a:chOff x="10665475" y="5210174"/>
              <a:chExt cx="360201" cy="360201"/>
            </a:xfrm>
          </p:grpSpPr>
          <p:sp>
            <p:nvSpPr>
              <p:cNvPr id="138" name="矩形: 圆角 35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9" name="矩形: 圆角 33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0" name="矩形: 圆角 34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37" name="文本框 136"/>
            <p:cNvSpPr txBox="1"/>
            <p:nvPr/>
          </p:nvSpPr>
          <p:spPr>
            <a:xfrm>
              <a:off x="9154320" y="477520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</a:rPr>
                <a:t>”</a:t>
              </a:r>
              <a:endParaRPr lang="zh-CN" altLang="en-US" sz="4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669066" y="2056844"/>
            <a:ext cx="8916015" cy="997266"/>
            <a:chOff x="1669066" y="2013302"/>
            <a:chExt cx="8916015" cy="997266"/>
          </a:xfrm>
        </p:grpSpPr>
        <p:sp>
          <p:nvSpPr>
            <p:cNvPr id="27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solidFill>
              <a:schemeClr val="lt2"/>
            </a:solidFill>
            <a:ln>
              <a:noFill/>
            </a:ln>
            <a:effectLst>
              <a:outerShdw blurRad="1651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1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2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470859" y="1816823"/>
            <a:ext cx="3622221" cy="490846"/>
            <a:chOff x="1231530" y="1773281"/>
            <a:chExt cx="3622221" cy="490846"/>
          </a:xfrm>
        </p:grpSpPr>
        <p:sp>
          <p:nvSpPr>
            <p:cNvPr id="37" name="矩形: 圆角 35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1270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8" name="矩形: 圆角 33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9" name="矩形: 圆角 34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88900" dist="25400" dir="13500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ctr" anchorCtr="0">
              <a:noAutofit/>
            </a:bodyPr>
            <a:lstStyle/>
            <a:p>
              <a:endPara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105420" y="2430666"/>
            <a:ext cx="7993619" cy="429413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性格较为内向，暂时无法和公司员工打成一片，亲和力有待加强</a:t>
            </a:r>
          </a:p>
        </p:txBody>
      </p:sp>
      <p:sp>
        <p:nvSpPr>
          <p:cNvPr id="150" name="菱形 149"/>
          <p:cNvSpPr/>
          <p:nvPr/>
        </p:nvSpPr>
        <p:spPr>
          <a:xfrm>
            <a:off x="1968022" y="2586098"/>
            <a:ext cx="118549" cy="118549"/>
          </a:xfrm>
          <a:prstGeom prst="diamond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endParaRPr lang="zh-CN" altLang="en-US"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0" scaled="0"/>
              </a:gradFill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1669066" y="3580844"/>
            <a:ext cx="8916015" cy="997266"/>
            <a:chOff x="1669066" y="2013302"/>
            <a:chExt cx="8916015" cy="997266"/>
          </a:xfrm>
        </p:grpSpPr>
        <p:sp>
          <p:nvSpPr>
            <p:cNvPr id="161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solidFill>
              <a:schemeClr val="lt2"/>
            </a:solidFill>
            <a:ln>
              <a:noFill/>
            </a:ln>
            <a:effectLst>
              <a:outerShdw blurRad="1651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2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3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1113602" y="3340823"/>
            <a:ext cx="3622221" cy="490846"/>
            <a:chOff x="1231530" y="1773281"/>
            <a:chExt cx="3622221" cy="490846"/>
          </a:xfrm>
        </p:grpSpPr>
        <p:sp>
          <p:nvSpPr>
            <p:cNvPr id="158" name="矩形: 圆角 35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1270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9" name="矩形: 圆角 33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0" name="矩形: 圆角 34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88900" dist="25400" dir="13500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ctr" anchorCtr="0">
              <a:noAutofit/>
            </a:bodyPr>
            <a:lstStyle/>
            <a:p>
              <a:endPara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56" name="文本框 155"/>
          <p:cNvSpPr txBox="1"/>
          <p:nvPr/>
        </p:nvSpPr>
        <p:spPr>
          <a:xfrm>
            <a:off x="2105420" y="3954666"/>
            <a:ext cx="7993619" cy="429413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多线程工作时可能会出现一些小错误，工作细心程度有待提高</a:t>
            </a:r>
          </a:p>
        </p:txBody>
      </p:sp>
      <p:sp>
        <p:nvSpPr>
          <p:cNvPr id="157" name="菱形 156"/>
          <p:cNvSpPr/>
          <p:nvPr/>
        </p:nvSpPr>
        <p:spPr>
          <a:xfrm>
            <a:off x="1968022" y="4110098"/>
            <a:ext cx="118549" cy="118549"/>
          </a:xfrm>
          <a:prstGeom prst="diamond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endParaRPr lang="zh-CN" altLang="en-US"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0" scaled="0"/>
              </a:gradFill>
            </a:endParaRPr>
          </a:p>
        </p:txBody>
      </p:sp>
      <p:grpSp>
        <p:nvGrpSpPr>
          <p:cNvPr id="165" name="组合 164"/>
          <p:cNvGrpSpPr/>
          <p:nvPr/>
        </p:nvGrpSpPr>
        <p:grpSpPr>
          <a:xfrm>
            <a:off x="1669066" y="5104844"/>
            <a:ext cx="8916015" cy="997266"/>
            <a:chOff x="1669066" y="2013302"/>
            <a:chExt cx="8916015" cy="997266"/>
          </a:xfrm>
        </p:grpSpPr>
        <p:sp>
          <p:nvSpPr>
            <p:cNvPr id="172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solidFill>
              <a:schemeClr val="lt2"/>
            </a:solidFill>
            <a:ln>
              <a:noFill/>
            </a:ln>
            <a:effectLst>
              <a:outerShdw blurRad="1651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3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4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7470859" y="4852357"/>
            <a:ext cx="3622221" cy="490846"/>
            <a:chOff x="1231530" y="1773281"/>
            <a:chExt cx="3622221" cy="490846"/>
          </a:xfrm>
        </p:grpSpPr>
        <p:sp>
          <p:nvSpPr>
            <p:cNvPr id="169" name="矩形: 圆角 35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1270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0" name="矩形: 圆角 33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1" name="矩形: 圆角 34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88900" dist="25400" dir="13500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ctr" anchorCtr="0">
              <a:noAutofit/>
            </a:bodyPr>
            <a:lstStyle/>
            <a:p>
              <a:endPara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67" name="文本框 166"/>
          <p:cNvSpPr txBox="1"/>
          <p:nvPr/>
        </p:nvSpPr>
        <p:spPr>
          <a:xfrm>
            <a:off x="2105420" y="5478666"/>
            <a:ext cx="7993619" cy="429413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经验不足导致大型活动控场能力不足，人多的时候容易出现突发状况</a:t>
            </a:r>
          </a:p>
        </p:txBody>
      </p:sp>
      <p:sp>
        <p:nvSpPr>
          <p:cNvPr id="168" name="菱形 167"/>
          <p:cNvSpPr/>
          <p:nvPr/>
        </p:nvSpPr>
        <p:spPr>
          <a:xfrm>
            <a:off x="1968022" y="5634098"/>
            <a:ext cx="118549" cy="118549"/>
          </a:xfrm>
          <a:prstGeom prst="diamond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endParaRPr lang="zh-CN" altLang="en-US"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0" scaled="0"/>
              </a:gra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814705" y="616585"/>
            <a:ext cx="3803015" cy="633095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gradFill>
                  <a:gsLst>
                    <a:gs pos="100000">
                      <a:schemeClr val="accent3"/>
                    </a:gs>
                    <a:gs pos="0">
                      <a:schemeClr val="accent4"/>
                    </a:gs>
                  </a:gsLst>
                  <a:lin ang="0" scaled="0"/>
                </a:gradFill>
                <a:effectLst>
                  <a:outerShdw blurRad="88900" dist="63500" dir="2700000" sx="101000" sy="101000" algn="tl" rotWithShape="0">
                    <a:schemeClr val="accent3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+mn-ea"/>
              </a:rPr>
              <a:t>工作上出现的不足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588885" y="1882140"/>
            <a:ext cx="3443605" cy="3606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01. </a:t>
            </a:r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亲和力有待加强</a:t>
            </a:r>
            <a:endParaRPr lang="zh-CN" altLang="en-US" sz="2000" dirty="0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path path="circle">
                  <a:fillToRect r="100000" b="100000"/>
                </a:path>
              </a:gra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88885" y="4917440"/>
            <a:ext cx="3443605" cy="3606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03. </a:t>
            </a:r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组织协调能力有待加强</a:t>
            </a:r>
            <a:endParaRPr lang="zh-CN" altLang="en-US" sz="2000" dirty="0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path path="circle">
                  <a:fillToRect r="100000" b="100000"/>
                </a:path>
              </a:gra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38885" y="3405906"/>
            <a:ext cx="3443605" cy="3606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02. </a:t>
            </a:r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提高工作上的细心程度</a:t>
            </a:r>
            <a:endParaRPr lang="zh-CN" altLang="en-US" sz="2000" dirty="0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path path="circle">
                  <a:fillToRect r="100000" b="100000"/>
                </a:path>
              </a:gra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60847"/>
          <a:stretch>
            <a:fillRect/>
          </a:stretch>
        </p:blipFill>
        <p:spPr>
          <a:xfrm>
            <a:off x="257433" y="2286000"/>
            <a:ext cx="11677135" cy="4572000"/>
          </a:xfrm>
          <a:prstGeom prst="rect">
            <a:avLst/>
          </a:prstGeom>
        </p:spPr>
      </p:pic>
      <p:grpSp>
        <p:nvGrpSpPr>
          <p:cNvPr id="98" name="组合 97"/>
          <p:cNvGrpSpPr/>
          <p:nvPr/>
        </p:nvGrpSpPr>
        <p:grpSpPr>
          <a:xfrm>
            <a:off x="669927" y="541180"/>
            <a:ext cx="3338193" cy="784539"/>
            <a:chOff x="669927" y="541180"/>
            <a:chExt cx="4583392" cy="784539"/>
          </a:xfrm>
        </p:grpSpPr>
        <p:sp>
          <p:nvSpPr>
            <p:cNvPr id="99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0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16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1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 anchorCtr="0">
              <a:noAutofit/>
            </a:bodyPr>
            <a:lstStyle/>
            <a:p>
              <a:endParaRPr lang="zh-CN" altLang="en-US" sz="36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401571" y="1380572"/>
            <a:ext cx="493009" cy="754015"/>
            <a:chOff x="9121139" y="4729071"/>
            <a:chExt cx="493009" cy="754015"/>
          </a:xfrm>
        </p:grpSpPr>
        <p:grpSp>
          <p:nvGrpSpPr>
            <p:cNvPr id="107" name="组合 106"/>
            <p:cNvGrpSpPr/>
            <p:nvPr/>
          </p:nvGrpSpPr>
          <p:grpSpPr>
            <a:xfrm>
              <a:off x="9121139" y="4729071"/>
              <a:ext cx="493009" cy="493009"/>
              <a:chOff x="10665475" y="5210174"/>
              <a:chExt cx="360201" cy="360201"/>
            </a:xfrm>
          </p:grpSpPr>
          <p:sp>
            <p:nvSpPr>
              <p:cNvPr id="117" name="矩形: 圆角 35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8" name="矩形: 圆角 33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9" name="矩形: 圆角 34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16" name="文本框 115"/>
            <p:cNvSpPr txBox="1"/>
            <p:nvPr/>
          </p:nvSpPr>
          <p:spPr>
            <a:xfrm>
              <a:off x="9154320" y="477520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</a:rPr>
                <a:t>”</a:t>
              </a:r>
              <a:endParaRPr lang="zh-CN" altLang="en-US" sz="4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9890" y="4296333"/>
            <a:ext cx="3385567" cy="2209242"/>
            <a:chOff x="669925" y="4296333"/>
            <a:chExt cx="3385567" cy="2209242"/>
          </a:xfrm>
        </p:grpSpPr>
        <p:grpSp>
          <p:nvGrpSpPr>
            <p:cNvPr id="171" name="组合 170"/>
            <p:cNvGrpSpPr/>
            <p:nvPr/>
          </p:nvGrpSpPr>
          <p:grpSpPr>
            <a:xfrm>
              <a:off x="669925" y="4296333"/>
              <a:ext cx="3385567" cy="2209242"/>
              <a:chOff x="7946579" y="4031221"/>
              <a:chExt cx="3385567" cy="2209242"/>
            </a:xfrm>
          </p:grpSpPr>
          <p:sp>
            <p:nvSpPr>
              <p:cNvPr id="172" name="椭圆 54"/>
              <p:cNvSpPr/>
              <p:nvPr/>
            </p:nvSpPr>
            <p:spPr>
              <a:xfrm>
                <a:off x="7946579" y="4031221"/>
                <a:ext cx="3364359" cy="2209242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6" name="椭圆 54"/>
              <p:cNvSpPr/>
              <p:nvPr/>
            </p:nvSpPr>
            <p:spPr>
              <a:xfrm>
                <a:off x="7946579" y="4031221"/>
                <a:ext cx="3364359" cy="2209242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7" name="椭圆 54"/>
              <p:cNvSpPr/>
              <p:nvPr/>
            </p:nvSpPr>
            <p:spPr>
              <a:xfrm>
                <a:off x="7967787" y="4031221"/>
                <a:ext cx="3364359" cy="2209242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25400" dir="13500000" sx="101000" sy="101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88" name="文本框 187"/>
            <p:cNvSpPr txBox="1"/>
            <p:nvPr/>
          </p:nvSpPr>
          <p:spPr>
            <a:xfrm>
              <a:off x="892690" y="5111263"/>
              <a:ext cx="2940037" cy="1149610"/>
            </a:xfrm>
            <a:prstGeom prst="rect">
              <a:avLst/>
            </a:prstGeom>
            <a:noFill/>
          </p:spPr>
          <p:txBody>
            <a:bodyPr wrap="square" rIns="0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pc="13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合理的量化工作，避免过量或过少工作，每天跟进工作关键数据</a:t>
              </a:r>
            </a:p>
          </p:txBody>
        </p:sp>
        <p:grpSp>
          <p:nvGrpSpPr>
            <p:cNvPr id="189" name="组合 188"/>
            <p:cNvGrpSpPr/>
            <p:nvPr/>
          </p:nvGrpSpPr>
          <p:grpSpPr>
            <a:xfrm>
              <a:off x="1393286" y="4461227"/>
              <a:ext cx="1938845" cy="530859"/>
              <a:chOff x="9248267" y="5571343"/>
              <a:chExt cx="1938845" cy="530859"/>
            </a:xfrm>
          </p:grpSpPr>
          <p:sp>
            <p:nvSpPr>
              <p:cNvPr id="190" name="矩形: 圆角 35"/>
              <p:cNvSpPr/>
              <p:nvPr/>
            </p:nvSpPr>
            <p:spPr>
              <a:xfrm>
                <a:off x="9444038" y="5571343"/>
                <a:ext cx="1743074" cy="530859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1" name="矩形: 圆角 33"/>
              <p:cNvSpPr/>
              <p:nvPr/>
            </p:nvSpPr>
            <p:spPr>
              <a:xfrm>
                <a:off x="9444038" y="5571343"/>
                <a:ext cx="1743074" cy="530859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2" name="矩形: 圆角 34"/>
              <p:cNvSpPr/>
              <p:nvPr/>
            </p:nvSpPr>
            <p:spPr>
              <a:xfrm>
                <a:off x="9248267" y="5571343"/>
                <a:ext cx="1938845" cy="530859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>
                <a:noAutofit/>
              </a:bodyPr>
              <a:lstStyle/>
              <a:p>
                <a:pPr algn="ctr"/>
                <a:endParaRPr lang="zh-CN" altLang="en-US" sz="2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510954" y="4667382"/>
              <a:ext cx="1703509" cy="118549"/>
              <a:chOff x="1480474" y="4667382"/>
              <a:chExt cx="1703509" cy="118549"/>
            </a:xfrm>
          </p:grpSpPr>
          <p:sp>
            <p:nvSpPr>
              <p:cNvPr id="195" name="菱形 194"/>
              <p:cNvSpPr/>
              <p:nvPr/>
            </p:nvSpPr>
            <p:spPr>
              <a:xfrm>
                <a:off x="1480474" y="4667382"/>
                <a:ext cx="118549" cy="118549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endParaRPr lang="zh-CN" altLang="en-US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lin ang="0" scaled="0"/>
                  </a:gradFill>
                </a:endParaRPr>
              </a:p>
            </p:txBody>
          </p:sp>
          <p:sp>
            <p:nvSpPr>
              <p:cNvPr id="196" name="菱形 195"/>
              <p:cNvSpPr/>
              <p:nvPr/>
            </p:nvSpPr>
            <p:spPr>
              <a:xfrm>
                <a:off x="3065434" y="4667382"/>
                <a:ext cx="118549" cy="118549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endParaRPr lang="zh-CN" altLang="en-US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lin ang="0" scaled="0"/>
                  </a:gradFill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5967639" y="2009969"/>
            <a:ext cx="3385567" cy="2209242"/>
            <a:chOff x="5967639" y="2009969"/>
            <a:chExt cx="3385567" cy="2209242"/>
          </a:xfrm>
        </p:grpSpPr>
        <p:grpSp>
          <p:nvGrpSpPr>
            <p:cNvPr id="211" name="组合 210"/>
            <p:cNvGrpSpPr/>
            <p:nvPr/>
          </p:nvGrpSpPr>
          <p:grpSpPr>
            <a:xfrm>
              <a:off x="5967639" y="2009969"/>
              <a:ext cx="3385567" cy="2209242"/>
              <a:chOff x="7946579" y="4031221"/>
              <a:chExt cx="3385567" cy="2209242"/>
            </a:xfrm>
          </p:grpSpPr>
          <p:sp>
            <p:nvSpPr>
              <p:cNvPr id="220" name="椭圆 54"/>
              <p:cNvSpPr/>
              <p:nvPr/>
            </p:nvSpPr>
            <p:spPr>
              <a:xfrm>
                <a:off x="7946579" y="4031221"/>
                <a:ext cx="3364359" cy="2209242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1" name="椭圆 54"/>
              <p:cNvSpPr/>
              <p:nvPr/>
            </p:nvSpPr>
            <p:spPr>
              <a:xfrm>
                <a:off x="7946579" y="4031221"/>
                <a:ext cx="3364359" cy="2209242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2" name="椭圆 54"/>
              <p:cNvSpPr/>
              <p:nvPr/>
            </p:nvSpPr>
            <p:spPr>
              <a:xfrm>
                <a:off x="7967787" y="4031221"/>
                <a:ext cx="3364359" cy="2209242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25400" dir="13500000" sx="101000" sy="101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12" name="文本框 211"/>
            <p:cNvSpPr txBox="1"/>
            <p:nvPr/>
          </p:nvSpPr>
          <p:spPr>
            <a:xfrm>
              <a:off x="6190404" y="2824899"/>
              <a:ext cx="2940037" cy="1149610"/>
            </a:xfrm>
            <a:prstGeom prst="rect">
              <a:avLst/>
            </a:prstGeom>
            <a:noFill/>
          </p:spPr>
          <p:txBody>
            <a:bodyPr wrap="square" rIns="0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pc="13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设立目标，包括长远目标和阶段目标，评估目标的操作性和可实现度</a:t>
              </a:r>
            </a:p>
          </p:txBody>
        </p:sp>
        <p:grpSp>
          <p:nvGrpSpPr>
            <p:cNvPr id="213" name="组合 212"/>
            <p:cNvGrpSpPr/>
            <p:nvPr/>
          </p:nvGrpSpPr>
          <p:grpSpPr>
            <a:xfrm>
              <a:off x="6310422" y="2174863"/>
              <a:ext cx="2700000" cy="530859"/>
              <a:chOff x="9248267" y="5571343"/>
              <a:chExt cx="1938845" cy="530859"/>
            </a:xfrm>
          </p:grpSpPr>
          <p:sp>
            <p:nvSpPr>
              <p:cNvPr id="217" name="矩形: 圆角 35"/>
              <p:cNvSpPr/>
              <p:nvPr/>
            </p:nvSpPr>
            <p:spPr>
              <a:xfrm>
                <a:off x="9444038" y="5571343"/>
                <a:ext cx="1743074" cy="530859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8" name="矩形: 圆角 33"/>
              <p:cNvSpPr/>
              <p:nvPr/>
            </p:nvSpPr>
            <p:spPr>
              <a:xfrm>
                <a:off x="9444038" y="5571343"/>
                <a:ext cx="1743074" cy="530859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9" name="矩形: 圆角 34"/>
              <p:cNvSpPr/>
              <p:nvPr/>
            </p:nvSpPr>
            <p:spPr>
              <a:xfrm>
                <a:off x="9248267" y="5571343"/>
                <a:ext cx="1938845" cy="530859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>
                <a:noAutofit/>
              </a:bodyPr>
              <a:lstStyle/>
              <a:p>
                <a:pPr algn="ctr"/>
                <a:endParaRPr lang="zh-CN" altLang="en-US" sz="2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6418143" y="2381018"/>
              <a:ext cx="2484559" cy="118549"/>
              <a:chOff x="6491168" y="2381018"/>
              <a:chExt cx="2484559" cy="118549"/>
            </a:xfrm>
          </p:grpSpPr>
          <p:sp>
            <p:nvSpPr>
              <p:cNvPr id="215" name="菱形 214"/>
              <p:cNvSpPr/>
              <p:nvPr/>
            </p:nvSpPr>
            <p:spPr>
              <a:xfrm>
                <a:off x="6491168" y="2381018"/>
                <a:ext cx="118549" cy="118549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endParaRPr lang="zh-CN" altLang="en-US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lin ang="0" scaled="0"/>
                  </a:gradFill>
                </a:endParaRPr>
              </a:p>
            </p:txBody>
          </p:sp>
          <p:sp>
            <p:nvSpPr>
              <p:cNvPr id="216" name="菱形 215"/>
              <p:cNvSpPr/>
              <p:nvPr/>
            </p:nvSpPr>
            <p:spPr>
              <a:xfrm>
                <a:off x="8857178" y="2381018"/>
                <a:ext cx="118549" cy="118549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endParaRPr lang="zh-CN" altLang="en-US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lin ang="0" scaled="0"/>
                  </a:gradFill>
                </a:endParaRPr>
              </a:p>
            </p:txBody>
          </p:sp>
        </p:grpSp>
      </p:grpSp>
      <p:grpSp>
        <p:nvGrpSpPr>
          <p:cNvPr id="223" name="组合 222"/>
          <p:cNvGrpSpPr/>
          <p:nvPr/>
        </p:nvGrpSpPr>
        <p:grpSpPr>
          <a:xfrm>
            <a:off x="7994956" y="4296333"/>
            <a:ext cx="3385567" cy="2209242"/>
            <a:chOff x="669925" y="4296333"/>
            <a:chExt cx="3385567" cy="2209242"/>
          </a:xfrm>
        </p:grpSpPr>
        <p:grpSp>
          <p:nvGrpSpPr>
            <p:cNvPr id="224" name="组合 223"/>
            <p:cNvGrpSpPr/>
            <p:nvPr/>
          </p:nvGrpSpPr>
          <p:grpSpPr>
            <a:xfrm>
              <a:off x="669925" y="4296333"/>
              <a:ext cx="3385567" cy="2209242"/>
              <a:chOff x="7946579" y="4031221"/>
              <a:chExt cx="3385567" cy="2209242"/>
            </a:xfrm>
          </p:grpSpPr>
          <p:sp>
            <p:nvSpPr>
              <p:cNvPr id="233" name="椭圆 54"/>
              <p:cNvSpPr/>
              <p:nvPr/>
            </p:nvSpPr>
            <p:spPr>
              <a:xfrm>
                <a:off x="7946579" y="4031221"/>
                <a:ext cx="3364359" cy="2209242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4" name="椭圆 54"/>
              <p:cNvSpPr/>
              <p:nvPr/>
            </p:nvSpPr>
            <p:spPr>
              <a:xfrm>
                <a:off x="7946579" y="4031221"/>
                <a:ext cx="3364359" cy="2209242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5" name="椭圆 54"/>
              <p:cNvSpPr/>
              <p:nvPr/>
            </p:nvSpPr>
            <p:spPr>
              <a:xfrm>
                <a:off x="7967787" y="4031221"/>
                <a:ext cx="3364359" cy="2209242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25400" dir="13500000" sx="101000" sy="101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25" name="文本框 224"/>
            <p:cNvSpPr txBox="1"/>
            <p:nvPr/>
          </p:nvSpPr>
          <p:spPr>
            <a:xfrm>
              <a:off x="892690" y="5111263"/>
              <a:ext cx="2940037" cy="1149610"/>
            </a:xfrm>
            <a:prstGeom prst="rect">
              <a:avLst/>
            </a:prstGeom>
            <a:noFill/>
          </p:spPr>
          <p:txBody>
            <a:bodyPr wrap="square" rIns="0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pc="13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善于总结复盘，在总结中不断优化工作，提高工作效率</a:t>
              </a:r>
            </a:p>
          </p:txBody>
        </p:sp>
        <p:grpSp>
          <p:nvGrpSpPr>
            <p:cNvPr id="226" name="组合 225"/>
            <p:cNvGrpSpPr/>
            <p:nvPr/>
          </p:nvGrpSpPr>
          <p:grpSpPr>
            <a:xfrm>
              <a:off x="1393286" y="4461227"/>
              <a:ext cx="1938845" cy="530859"/>
              <a:chOff x="9248267" y="5571343"/>
              <a:chExt cx="1938845" cy="530859"/>
            </a:xfrm>
          </p:grpSpPr>
          <p:sp>
            <p:nvSpPr>
              <p:cNvPr id="230" name="矩形: 圆角 35"/>
              <p:cNvSpPr/>
              <p:nvPr/>
            </p:nvSpPr>
            <p:spPr>
              <a:xfrm>
                <a:off x="9444038" y="5571343"/>
                <a:ext cx="1743074" cy="530859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1" name="矩形: 圆角 33"/>
              <p:cNvSpPr/>
              <p:nvPr/>
            </p:nvSpPr>
            <p:spPr>
              <a:xfrm>
                <a:off x="9444038" y="5571343"/>
                <a:ext cx="1743074" cy="530859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2" name="矩形: 圆角 34"/>
              <p:cNvSpPr/>
              <p:nvPr/>
            </p:nvSpPr>
            <p:spPr>
              <a:xfrm>
                <a:off x="9248267" y="5571343"/>
                <a:ext cx="1938845" cy="530859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>
                <a:noAutofit/>
              </a:bodyPr>
              <a:lstStyle/>
              <a:p>
                <a:pPr algn="ctr"/>
                <a:endParaRPr lang="zh-CN" altLang="en-US" sz="2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27" name="组合 226"/>
            <p:cNvGrpSpPr/>
            <p:nvPr/>
          </p:nvGrpSpPr>
          <p:grpSpPr>
            <a:xfrm>
              <a:off x="1510954" y="4667382"/>
              <a:ext cx="1703509" cy="118549"/>
              <a:chOff x="1480474" y="4667382"/>
              <a:chExt cx="1703509" cy="118549"/>
            </a:xfrm>
          </p:grpSpPr>
          <p:sp>
            <p:nvSpPr>
              <p:cNvPr id="228" name="菱形 227"/>
              <p:cNvSpPr/>
              <p:nvPr/>
            </p:nvSpPr>
            <p:spPr>
              <a:xfrm>
                <a:off x="1480474" y="4667382"/>
                <a:ext cx="118549" cy="118549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endParaRPr lang="zh-CN" altLang="en-US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lin ang="0" scaled="0"/>
                  </a:gradFill>
                </a:endParaRPr>
              </a:p>
            </p:txBody>
          </p:sp>
          <p:sp>
            <p:nvSpPr>
              <p:cNvPr id="229" name="菱形 228"/>
              <p:cNvSpPr/>
              <p:nvPr/>
            </p:nvSpPr>
            <p:spPr>
              <a:xfrm>
                <a:off x="3065434" y="4667382"/>
                <a:ext cx="118549" cy="118549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endParaRPr lang="zh-CN" altLang="en-US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lin ang="0" scaled="0"/>
                  </a:gradFill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11032188" y="6022262"/>
            <a:ext cx="488300" cy="360201"/>
            <a:chOff x="11032188" y="6022262"/>
            <a:chExt cx="488300" cy="360201"/>
          </a:xfrm>
        </p:grpSpPr>
        <p:grpSp>
          <p:nvGrpSpPr>
            <p:cNvPr id="78" name="组合 77"/>
            <p:cNvGrpSpPr/>
            <p:nvPr/>
          </p:nvGrpSpPr>
          <p:grpSpPr>
            <a:xfrm>
              <a:off x="11032188" y="6022262"/>
              <a:ext cx="488300" cy="360201"/>
              <a:chOff x="11032188" y="6022262"/>
              <a:chExt cx="488300" cy="360201"/>
            </a:xfrm>
          </p:grpSpPr>
          <p:sp>
            <p:nvSpPr>
              <p:cNvPr id="83" name="矩形: 圆角 35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7" name="矩形: 圆角 33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8" name="矩形: 圆角 34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79" name="箭头: 右 78"/>
            <p:cNvSpPr/>
            <p:nvPr/>
          </p:nvSpPr>
          <p:spPr>
            <a:xfrm>
              <a:off x="11171563" y="6133306"/>
              <a:ext cx="209550" cy="138113"/>
            </a:xfrm>
            <a:prstGeom prst="rightArrow">
              <a:avLst>
                <a:gd name="adj1" fmla="val 50000"/>
                <a:gd name="adj2" fmla="val 53448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505982" y="2009969"/>
            <a:ext cx="3385567" cy="2209242"/>
            <a:chOff x="2505982" y="2009969"/>
            <a:chExt cx="3385567" cy="2209242"/>
          </a:xfrm>
        </p:grpSpPr>
        <p:grpSp>
          <p:nvGrpSpPr>
            <p:cNvPr id="198" name="组合 197"/>
            <p:cNvGrpSpPr/>
            <p:nvPr/>
          </p:nvGrpSpPr>
          <p:grpSpPr>
            <a:xfrm>
              <a:off x="2505982" y="2009969"/>
              <a:ext cx="3385567" cy="2209242"/>
              <a:chOff x="7946579" y="4031221"/>
              <a:chExt cx="3385567" cy="2209242"/>
            </a:xfrm>
          </p:grpSpPr>
          <p:sp>
            <p:nvSpPr>
              <p:cNvPr id="207" name="椭圆 54"/>
              <p:cNvSpPr/>
              <p:nvPr/>
            </p:nvSpPr>
            <p:spPr>
              <a:xfrm>
                <a:off x="7946579" y="4031221"/>
                <a:ext cx="3364359" cy="2209242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8" name="椭圆 54"/>
              <p:cNvSpPr/>
              <p:nvPr/>
            </p:nvSpPr>
            <p:spPr>
              <a:xfrm>
                <a:off x="7946579" y="4031221"/>
                <a:ext cx="3364359" cy="2209242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9" name="椭圆 54"/>
              <p:cNvSpPr/>
              <p:nvPr/>
            </p:nvSpPr>
            <p:spPr>
              <a:xfrm>
                <a:off x="7967787" y="4031221"/>
                <a:ext cx="3364359" cy="2209242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25400" dir="13500000" sx="101000" sy="101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99" name="文本框 198"/>
            <p:cNvSpPr txBox="1"/>
            <p:nvPr/>
          </p:nvSpPr>
          <p:spPr>
            <a:xfrm>
              <a:off x="2728747" y="2824899"/>
              <a:ext cx="2940037" cy="1149610"/>
            </a:xfrm>
            <a:prstGeom prst="rect">
              <a:avLst/>
            </a:prstGeom>
            <a:noFill/>
          </p:spPr>
          <p:txBody>
            <a:bodyPr wrap="square" rIns="0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pc="13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工作项目化、计划化，区分工作时间和紧急关系，避免工作时间碎片化</a:t>
              </a:r>
            </a:p>
          </p:txBody>
        </p:sp>
        <p:grpSp>
          <p:nvGrpSpPr>
            <p:cNvPr id="200" name="组合 199"/>
            <p:cNvGrpSpPr/>
            <p:nvPr/>
          </p:nvGrpSpPr>
          <p:grpSpPr>
            <a:xfrm>
              <a:off x="2848765" y="2174863"/>
              <a:ext cx="2700000" cy="530859"/>
              <a:chOff x="9248267" y="5571343"/>
              <a:chExt cx="1938845" cy="530859"/>
            </a:xfrm>
          </p:grpSpPr>
          <p:sp>
            <p:nvSpPr>
              <p:cNvPr id="204" name="矩形: 圆角 35"/>
              <p:cNvSpPr/>
              <p:nvPr/>
            </p:nvSpPr>
            <p:spPr>
              <a:xfrm>
                <a:off x="9444038" y="5571343"/>
                <a:ext cx="1743074" cy="530859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" name="矩形: 圆角 33"/>
              <p:cNvSpPr/>
              <p:nvPr/>
            </p:nvSpPr>
            <p:spPr>
              <a:xfrm>
                <a:off x="9444038" y="5571343"/>
                <a:ext cx="1743074" cy="530859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6" name="矩形: 圆角 34"/>
              <p:cNvSpPr/>
              <p:nvPr/>
            </p:nvSpPr>
            <p:spPr>
              <a:xfrm>
                <a:off x="9248267" y="5571343"/>
                <a:ext cx="1938845" cy="530859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>
                <a:noAutofit/>
              </a:bodyPr>
              <a:lstStyle/>
              <a:p>
                <a:pPr algn="ctr"/>
                <a:endParaRPr lang="zh-CN" altLang="en-US" sz="2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49" name="组合 248"/>
            <p:cNvGrpSpPr/>
            <p:nvPr/>
          </p:nvGrpSpPr>
          <p:grpSpPr>
            <a:xfrm>
              <a:off x="2956486" y="2381018"/>
              <a:ext cx="2484559" cy="118549"/>
              <a:chOff x="6491168" y="2381018"/>
              <a:chExt cx="2484559" cy="118549"/>
            </a:xfrm>
          </p:grpSpPr>
          <p:sp>
            <p:nvSpPr>
              <p:cNvPr id="250" name="菱形 249"/>
              <p:cNvSpPr/>
              <p:nvPr/>
            </p:nvSpPr>
            <p:spPr>
              <a:xfrm>
                <a:off x="6491168" y="2381018"/>
                <a:ext cx="118549" cy="118549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endParaRPr lang="zh-CN" altLang="en-US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lin ang="0" scaled="0"/>
                  </a:gradFill>
                </a:endParaRPr>
              </a:p>
            </p:txBody>
          </p:sp>
          <p:sp>
            <p:nvSpPr>
              <p:cNvPr id="251" name="菱形 250"/>
              <p:cNvSpPr/>
              <p:nvPr/>
            </p:nvSpPr>
            <p:spPr>
              <a:xfrm>
                <a:off x="8857178" y="2381018"/>
                <a:ext cx="118549" cy="118549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endParaRPr lang="zh-CN" altLang="en-US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lin ang="0" scaled="0"/>
                  </a:gradFill>
                </a:endParaRPr>
              </a:p>
            </p:txBody>
          </p:sp>
        </p:grpSp>
      </p:grpSp>
      <p:sp>
        <p:nvSpPr>
          <p:cNvPr id="4" name="文本框 3"/>
          <p:cNvSpPr txBox="1"/>
          <p:nvPr userDrawn="1"/>
        </p:nvSpPr>
        <p:spPr>
          <a:xfrm>
            <a:off x="814705" y="616585"/>
            <a:ext cx="2981325" cy="633095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gradFill>
                  <a:gsLst>
                    <a:gs pos="100000">
                      <a:schemeClr val="accent3"/>
                    </a:gs>
                    <a:gs pos="0">
                      <a:schemeClr val="accent4"/>
                    </a:gs>
                  </a:gsLst>
                  <a:lin ang="0" scaled="0"/>
                </a:gradFill>
                <a:effectLst>
                  <a:outerShdw blurRad="88900" dist="63500" dir="2700000" sx="101000" sy="101000" algn="tl" rotWithShape="0">
                    <a:schemeClr val="accent3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+mn-ea"/>
              </a:rPr>
              <a:t>工作上的改进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1728291" y="4545965"/>
            <a:ext cx="1548765" cy="3606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9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rPr>
              <a:t>工作的量化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39280" y="2250440"/>
            <a:ext cx="1918970" cy="3606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时间安排合理化</a:t>
            </a:r>
            <a:endParaRPr lang="zh-CN" altLang="en-US" sz="2000" dirty="0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path path="circle">
                  <a:fillToRect r="100000" b="100000"/>
                </a:path>
              </a:gra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00937" y="2250440"/>
            <a:ext cx="1918970" cy="3606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阶段目标的设定化</a:t>
            </a:r>
            <a:endParaRPr lang="zh-CN" altLang="en-US" sz="2000" dirty="0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path path="circle">
                  <a:fillToRect r="100000" b="100000"/>
                </a:path>
              </a:gra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13357" y="4545965"/>
            <a:ext cx="1548765" cy="3606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计划与总结</a:t>
            </a:r>
            <a:endParaRPr lang="zh-CN" altLang="en-US" sz="2000" dirty="0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path path="circle">
                  <a:fillToRect r="100000" b="100000"/>
                </a:path>
              </a:gra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141"/>
          <p:cNvGrpSpPr/>
          <p:nvPr/>
        </p:nvGrpSpPr>
        <p:grpSpPr>
          <a:xfrm>
            <a:off x="942868" y="1957469"/>
            <a:ext cx="2515064" cy="1672284"/>
            <a:chOff x="1581150" y="2282031"/>
            <a:chExt cx="4876800" cy="2293937"/>
          </a:xfrm>
        </p:grpSpPr>
        <p:sp>
          <p:nvSpPr>
            <p:cNvPr id="143" name="椭圆 54"/>
            <p:cNvSpPr/>
            <p:nvPr/>
          </p:nvSpPr>
          <p:spPr>
            <a:xfrm>
              <a:off x="1581150" y="2282031"/>
              <a:ext cx="4876800" cy="2293937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  <a:effectLst>
              <a:outerShdw blurRad="165100" dist="254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4" name="椭圆 54"/>
            <p:cNvSpPr/>
            <p:nvPr/>
          </p:nvSpPr>
          <p:spPr>
            <a:xfrm>
              <a:off x="1581150" y="2282031"/>
              <a:ext cx="4876800" cy="2293937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5" name="椭圆 54"/>
            <p:cNvSpPr/>
            <p:nvPr/>
          </p:nvSpPr>
          <p:spPr>
            <a:xfrm>
              <a:off x="1581150" y="2282031"/>
              <a:ext cx="4876800" cy="2293937"/>
            </a:xfrm>
            <a:prstGeom prst="roundRect">
              <a:avLst>
                <a:gd name="adj" fmla="val 639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1032188" y="6022262"/>
            <a:ext cx="488300" cy="360201"/>
            <a:chOff x="11032188" y="6022262"/>
            <a:chExt cx="488300" cy="360201"/>
          </a:xfrm>
        </p:grpSpPr>
        <p:grpSp>
          <p:nvGrpSpPr>
            <p:cNvPr id="81" name="组合 80"/>
            <p:cNvGrpSpPr/>
            <p:nvPr/>
          </p:nvGrpSpPr>
          <p:grpSpPr>
            <a:xfrm>
              <a:off x="11032188" y="6022262"/>
              <a:ext cx="488300" cy="360201"/>
              <a:chOff x="11032188" y="6022262"/>
              <a:chExt cx="488300" cy="360201"/>
            </a:xfrm>
          </p:grpSpPr>
          <p:sp>
            <p:nvSpPr>
              <p:cNvPr id="84" name="矩形: 圆角 35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5" name="矩形: 圆角 33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6" name="矩形: 圆角 34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82" name="箭头: 右 81"/>
            <p:cNvSpPr/>
            <p:nvPr/>
          </p:nvSpPr>
          <p:spPr>
            <a:xfrm>
              <a:off x="11171563" y="6133306"/>
              <a:ext cx="209550" cy="138113"/>
            </a:xfrm>
            <a:prstGeom prst="rightArrow">
              <a:avLst>
                <a:gd name="adj1" fmla="val 50000"/>
                <a:gd name="adj2" fmla="val 53448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69927" y="541180"/>
            <a:ext cx="3338193" cy="784539"/>
            <a:chOff x="669927" y="541180"/>
            <a:chExt cx="4583392" cy="784539"/>
          </a:xfrm>
        </p:grpSpPr>
        <p:sp>
          <p:nvSpPr>
            <p:cNvPr id="88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9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16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0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 anchorCtr="0">
              <a:noAutofit/>
            </a:bodyPr>
            <a:lstStyle/>
            <a:p>
              <a:endParaRPr lang="zh-CN" altLang="en-US" sz="36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401571" y="1380572"/>
            <a:ext cx="493009" cy="754015"/>
            <a:chOff x="9121139" y="4729071"/>
            <a:chExt cx="493009" cy="754015"/>
          </a:xfrm>
        </p:grpSpPr>
        <p:grpSp>
          <p:nvGrpSpPr>
            <p:cNvPr id="92" name="组合 91"/>
            <p:cNvGrpSpPr/>
            <p:nvPr/>
          </p:nvGrpSpPr>
          <p:grpSpPr>
            <a:xfrm>
              <a:off x="9121139" y="4729071"/>
              <a:ext cx="493009" cy="493009"/>
              <a:chOff x="10665475" y="5210174"/>
              <a:chExt cx="360201" cy="360201"/>
            </a:xfrm>
          </p:grpSpPr>
          <p:sp>
            <p:nvSpPr>
              <p:cNvPr id="94" name="矩形: 圆角 35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5" name="矩形: 圆角 33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6" name="矩形: 圆角 34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9154320" y="477520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</a:rPr>
                <a:t>”</a:t>
              </a:r>
              <a:endParaRPr lang="zh-CN" altLang="en-US" sz="4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7023101" y="1466850"/>
            <a:ext cx="4111048" cy="2373442"/>
            <a:chOff x="895351" y="3956690"/>
            <a:chExt cx="4111048" cy="2373442"/>
          </a:xfrm>
        </p:grpSpPr>
        <p:sp>
          <p:nvSpPr>
            <p:cNvPr id="126" name="文本框 125"/>
            <p:cNvSpPr txBox="1"/>
            <p:nvPr/>
          </p:nvSpPr>
          <p:spPr>
            <a:xfrm>
              <a:off x="1418064" y="4618426"/>
              <a:ext cx="2430883" cy="1149610"/>
            </a:xfrm>
            <a:prstGeom prst="rect">
              <a:avLst/>
            </a:prstGeom>
            <a:noFill/>
          </p:spPr>
          <p:txBody>
            <a:bodyPr wrap="square" rIns="0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pc="13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在活动中尽量多想想可能发生哪些状况，并提前给出解决方案</a:t>
              </a:r>
            </a:p>
          </p:txBody>
        </p:sp>
        <p:grpSp>
          <p:nvGrpSpPr>
            <p:cNvPr id="127" name="组合 126"/>
            <p:cNvGrpSpPr/>
            <p:nvPr/>
          </p:nvGrpSpPr>
          <p:grpSpPr>
            <a:xfrm>
              <a:off x="1143001" y="4638572"/>
              <a:ext cx="3863398" cy="1601890"/>
              <a:chOff x="1362635" y="4638572"/>
              <a:chExt cx="3643763" cy="1601890"/>
            </a:xfrm>
          </p:grpSpPr>
          <p:sp>
            <p:nvSpPr>
              <p:cNvPr id="139" name="箭头: 圆角右 138"/>
              <p:cNvSpPr/>
              <p:nvPr/>
            </p:nvSpPr>
            <p:spPr>
              <a:xfrm rot="16200000" flipV="1">
                <a:off x="2383572" y="3617636"/>
                <a:ext cx="1601889" cy="3643763"/>
              </a:xfrm>
              <a:prstGeom prst="bentArrow">
                <a:avLst>
                  <a:gd name="adj1" fmla="val 25000"/>
                  <a:gd name="adj2" fmla="val 32275"/>
                  <a:gd name="adj3" fmla="val 21643"/>
                  <a:gd name="adj4" fmla="val 15768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140" name="箭头: 圆角右 139"/>
              <p:cNvSpPr/>
              <p:nvPr/>
            </p:nvSpPr>
            <p:spPr>
              <a:xfrm rot="16200000" flipV="1">
                <a:off x="2383572" y="3617635"/>
                <a:ext cx="1601889" cy="3643763"/>
              </a:xfrm>
              <a:prstGeom prst="bentArrow">
                <a:avLst>
                  <a:gd name="adj1" fmla="val 25000"/>
                  <a:gd name="adj2" fmla="val 32275"/>
                  <a:gd name="adj3" fmla="val 21643"/>
                  <a:gd name="adj4" fmla="val 15768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25400" dir="13500000" sx="101000" sy="101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141" name="箭头: 圆角右 140"/>
              <p:cNvSpPr/>
              <p:nvPr/>
            </p:nvSpPr>
            <p:spPr>
              <a:xfrm rot="16200000" flipV="1">
                <a:off x="2383572" y="3617635"/>
                <a:ext cx="1601889" cy="3643763"/>
              </a:xfrm>
              <a:prstGeom prst="bentArrow">
                <a:avLst>
                  <a:gd name="adj1" fmla="val 25000"/>
                  <a:gd name="adj2" fmla="val 32275"/>
                  <a:gd name="adj3" fmla="val 21643"/>
                  <a:gd name="adj4" fmla="val 15768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</p:grpSp>
        <p:grpSp>
          <p:nvGrpSpPr>
            <p:cNvPr id="128" name="组合 127"/>
            <p:cNvGrpSpPr/>
            <p:nvPr/>
          </p:nvGrpSpPr>
          <p:grpSpPr>
            <a:xfrm>
              <a:off x="895351" y="3956690"/>
              <a:ext cx="3105149" cy="490846"/>
              <a:chOff x="1231530" y="1773281"/>
              <a:chExt cx="3622221" cy="490846"/>
            </a:xfrm>
          </p:grpSpPr>
          <p:sp>
            <p:nvSpPr>
              <p:cNvPr id="136" name="矩形: 圆角 35"/>
              <p:cNvSpPr/>
              <p:nvPr/>
            </p:nvSpPr>
            <p:spPr>
              <a:xfrm>
                <a:off x="1231530" y="1773281"/>
                <a:ext cx="3622221" cy="490846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7" name="矩形: 圆角 33"/>
              <p:cNvSpPr/>
              <p:nvPr/>
            </p:nvSpPr>
            <p:spPr>
              <a:xfrm>
                <a:off x="1231530" y="1773281"/>
                <a:ext cx="3622221" cy="490846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8" name="矩形: 圆角 34"/>
              <p:cNvSpPr/>
              <p:nvPr/>
            </p:nvSpPr>
            <p:spPr>
              <a:xfrm>
                <a:off x="1231530" y="1773281"/>
                <a:ext cx="3622221" cy="490846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889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5720" rIns="91440" bIns="45720" rtlCol="0" anchor="ctr" anchorCtr="0">
                <a:noAutofit/>
              </a:bodyPr>
              <a:lstStyle/>
              <a:p>
                <a:endParaRPr lang="zh-CN" altLang="en-US" sz="2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29" name="菱形 128"/>
            <p:cNvSpPr/>
            <p:nvPr/>
          </p:nvSpPr>
          <p:spPr>
            <a:xfrm>
              <a:off x="1289366" y="4799074"/>
              <a:ext cx="118549" cy="118549"/>
            </a:xfrm>
            <a:prstGeom prst="diamond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endParaRPr lang="zh-CN" altLang="en-US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grpSp>
          <p:nvGrpSpPr>
            <p:cNvPr id="130" name="组合 129"/>
            <p:cNvGrpSpPr/>
            <p:nvPr/>
          </p:nvGrpSpPr>
          <p:grpSpPr>
            <a:xfrm>
              <a:off x="3918971" y="5576117"/>
              <a:ext cx="493009" cy="754015"/>
              <a:chOff x="9121139" y="4729071"/>
              <a:chExt cx="493009" cy="754015"/>
            </a:xfrm>
          </p:grpSpPr>
          <p:grpSp>
            <p:nvGrpSpPr>
              <p:cNvPr id="131" name="组合 130"/>
              <p:cNvGrpSpPr/>
              <p:nvPr/>
            </p:nvGrpSpPr>
            <p:grpSpPr>
              <a:xfrm>
                <a:off x="9121139" y="4729071"/>
                <a:ext cx="493009" cy="493009"/>
                <a:chOff x="10665475" y="5210174"/>
                <a:chExt cx="360201" cy="360201"/>
              </a:xfrm>
            </p:grpSpPr>
            <p:sp>
              <p:nvSpPr>
                <p:cNvPr id="133" name="矩形: 圆角 35"/>
                <p:cNvSpPr/>
                <p:nvPr/>
              </p:nvSpPr>
              <p:spPr>
                <a:xfrm>
                  <a:off x="10665475" y="5210174"/>
                  <a:ext cx="360201" cy="360201"/>
                </a:xfrm>
                <a:prstGeom prst="roundRect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38100" dist="12700" dir="2700000" sx="101000" sy="101000" algn="tl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noAutofit/>
                </a:bodyPr>
                <a:lstStyle/>
                <a:p>
                  <a:pPr algn="ctr"/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34" name="矩形: 圆角 33"/>
                <p:cNvSpPr/>
                <p:nvPr/>
              </p:nvSpPr>
              <p:spPr>
                <a:xfrm>
                  <a:off x="10665475" y="5210174"/>
                  <a:ext cx="360201" cy="360201"/>
                </a:xfrm>
                <a:prstGeom prst="round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noAutofit/>
                </a:bodyPr>
                <a:lstStyle/>
                <a:p>
                  <a:pPr algn="ctr"/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35" name="矩形: 圆角 34"/>
                <p:cNvSpPr/>
                <p:nvPr/>
              </p:nvSpPr>
              <p:spPr>
                <a:xfrm>
                  <a:off x="10665475" y="5210174"/>
                  <a:ext cx="360201" cy="360201"/>
                </a:xfrm>
                <a:prstGeom prst="roundRect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63500" dist="25400" dir="13500000" algn="b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noAutofit/>
                </a:bodyPr>
                <a:lstStyle/>
                <a:p>
                  <a:pPr algn="ctr"/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  <p:sp>
            <p:nvSpPr>
              <p:cNvPr id="132" name="文本框 131"/>
              <p:cNvSpPr txBox="1"/>
              <p:nvPr/>
            </p:nvSpPr>
            <p:spPr>
              <a:xfrm>
                <a:off x="9154320" y="4775200"/>
                <a:ext cx="453970" cy="70788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altLang="zh-CN" sz="4000" dirty="0">
                    <a:gradFill>
                      <a:gsLst>
                        <a:gs pos="0">
                          <a:schemeClr val="accent4"/>
                        </a:gs>
                        <a:gs pos="100000">
                          <a:schemeClr val="accent3"/>
                        </a:gs>
                      </a:gsLst>
                      <a:path path="circle">
                        <a:fillToRect r="100000" b="100000"/>
                      </a:path>
                    </a:gradFill>
                    <a:latin typeface="+mj-ea"/>
                    <a:ea typeface="+mj-ea"/>
                  </a:rPr>
                  <a:t>”</a:t>
                </a:r>
                <a:endParaRPr lang="zh-CN" altLang="en-US" sz="4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3937001" y="2883220"/>
            <a:ext cx="4111048" cy="2373442"/>
            <a:chOff x="895351" y="3956690"/>
            <a:chExt cx="4111048" cy="2373442"/>
          </a:xfrm>
        </p:grpSpPr>
        <p:sp>
          <p:nvSpPr>
            <p:cNvPr id="109" name="文本框 108"/>
            <p:cNvSpPr txBox="1"/>
            <p:nvPr/>
          </p:nvSpPr>
          <p:spPr>
            <a:xfrm>
              <a:off x="1418064" y="4618426"/>
              <a:ext cx="2391935" cy="1149610"/>
            </a:xfrm>
            <a:prstGeom prst="rect">
              <a:avLst/>
            </a:prstGeom>
            <a:noFill/>
          </p:spPr>
          <p:txBody>
            <a:bodyPr wrap="square" rIns="0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pc="13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多与同事、伙伴交流沟通，加强自身亲和力</a:t>
              </a:r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1143001" y="4638572"/>
              <a:ext cx="3863398" cy="1601890"/>
              <a:chOff x="1362635" y="4638572"/>
              <a:chExt cx="3643763" cy="1601890"/>
            </a:xfrm>
          </p:grpSpPr>
          <p:sp>
            <p:nvSpPr>
              <p:cNvPr id="122" name="箭头: 圆角右 121"/>
              <p:cNvSpPr/>
              <p:nvPr/>
            </p:nvSpPr>
            <p:spPr>
              <a:xfrm rot="16200000" flipV="1">
                <a:off x="2383572" y="3617636"/>
                <a:ext cx="1601889" cy="3643763"/>
              </a:xfrm>
              <a:prstGeom prst="bentArrow">
                <a:avLst>
                  <a:gd name="adj1" fmla="val 25000"/>
                  <a:gd name="adj2" fmla="val 32275"/>
                  <a:gd name="adj3" fmla="val 21643"/>
                  <a:gd name="adj4" fmla="val 15768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123" name="箭头: 圆角右 122"/>
              <p:cNvSpPr/>
              <p:nvPr/>
            </p:nvSpPr>
            <p:spPr>
              <a:xfrm rot="16200000" flipV="1">
                <a:off x="2383572" y="3617635"/>
                <a:ext cx="1601889" cy="3643763"/>
              </a:xfrm>
              <a:prstGeom prst="bentArrow">
                <a:avLst>
                  <a:gd name="adj1" fmla="val 25000"/>
                  <a:gd name="adj2" fmla="val 32275"/>
                  <a:gd name="adj3" fmla="val 21643"/>
                  <a:gd name="adj4" fmla="val 15768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25400" dir="13500000" sx="101000" sy="101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124" name="箭头: 圆角右 123"/>
              <p:cNvSpPr/>
              <p:nvPr/>
            </p:nvSpPr>
            <p:spPr>
              <a:xfrm rot="16200000" flipV="1">
                <a:off x="2383572" y="3617635"/>
                <a:ext cx="1601889" cy="3643763"/>
              </a:xfrm>
              <a:prstGeom prst="bentArrow">
                <a:avLst>
                  <a:gd name="adj1" fmla="val 25000"/>
                  <a:gd name="adj2" fmla="val 32275"/>
                  <a:gd name="adj3" fmla="val 21643"/>
                  <a:gd name="adj4" fmla="val 15768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>
              <a:off x="895351" y="3956690"/>
              <a:ext cx="3105149" cy="490846"/>
              <a:chOff x="1231530" y="1773281"/>
              <a:chExt cx="3622221" cy="490846"/>
            </a:xfrm>
          </p:grpSpPr>
          <p:sp>
            <p:nvSpPr>
              <p:cNvPr id="119" name="矩形: 圆角 35"/>
              <p:cNvSpPr/>
              <p:nvPr/>
            </p:nvSpPr>
            <p:spPr>
              <a:xfrm>
                <a:off x="1231530" y="1773281"/>
                <a:ext cx="3622221" cy="490846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0" name="矩形: 圆角 33"/>
              <p:cNvSpPr/>
              <p:nvPr/>
            </p:nvSpPr>
            <p:spPr>
              <a:xfrm>
                <a:off x="1231530" y="1773281"/>
                <a:ext cx="3622221" cy="490846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1" name="矩形: 圆角 34"/>
              <p:cNvSpPr/>
              <p:nvPr/>
            </p:nvSpPr>
            <p:spPr>
              <a:xfrm>
                <a:off x="1231530" y="1773281"/>
                <a:ext cx="3622221" cy="490846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889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5720" rIns="91440" bIns="45720" rtlCol="0" anchor="ctr" anchorCtr="0">
                <a:noAutofit/>
              </a:bodyPr>
              <a:lstStyle/>
              <a:p>
                <a:endParaRPr lang="zh-CN" altLang="en-US" sz="2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12" name="菱形 111"/>
            <p:cNvSpPr/>
            <p:nvPr/>
          </p:nvSpPr>
          <p:spPr>
            <a:xfrm>
              <a:off x="1289366" y="4799074"/>
              <a:ext cx="118549" cy="118549"/>
            </a:xfrm>
            <a:prstGeom prst="diamond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endParaRPr lang="zh-CN" altLang="en-US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3918971" y="5576117"/>
              <a:ext cx="493009" cy="754015"/>
              <a:chOff x="9121139" y="4729071"/>
              <a:chExt cx="493009" cy="754015"/>
            </a:xfrm>
          </p:grpSpPr>
          <p:grpSp>
            <p:nvGrpSpPr>
              <p:cNvPr id="114" name="组合 113"/>
              <p:cNvGrpSpPr/>
              <p:nvPr/>
            </p:nvGrpSpPr>
            <p:grpSpPr>
              <a:xfrm>
                <a:off x="9121139" y="4729071"/>
                <a:ext cx="493009" cy="493009"/>
                <a:chOff x="10665475" y="5210174"/>
                <a:chExt cx="360201" cy="360201"/>
              </a:xfrm>
            </p:grpSpPr>
            <p:sp>
              <p:nvSpPr>
                <p:cNvPr id="116" name="矩形: 圆角 35"/>
                <p:cNvSpPr/>
                <p:nvPr/>
              </p:nvSpPr>
              <p:spPr>
                <a:xfrm>
                  <a:off x="10665475" y="5210174"/>
                  <a:ext cx="360201" cy="360201"/>
                </a:xfrm>
                <a:prstGeom prst="roundRect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38100" dist="12700" dir="2700000" sx="101000" sy="101000" algn="tl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noAutofit/>
                </a:bodyPr>
                <a:lstStyle/>
                <a:p>
                  <a:pPr algn="ctr"/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17" name="矩形: 圆角 33"/>
                <p:cNvSpPr/>
                <p:nvPr/>
              </p:nvSpPr>
              <p:spPr>
                <a:xfrm>
                  <a:off x="10665475" y="5210174"/>
                  <a:ext cx="360201" cy="360201"/>
                </a:xfrm>
                <a:prstGeom prst="round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noAutofit/>
                </a:bodyPr>
                <a:lstStyle/>
                <a:p>
                  <a:pPr algn="ctr"/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18" name="矩形: 圆角 34"/>
                <p:cNvSpPr/>
                <p:nvPr/>
              </p:nvSpPr>
              <p:spPr>
                <a:xfrm>
                  <a:off x="10665475" y="5210174"/>
                  <a:ext cx="360201" cy="360201"/>
                </a:xfrm>
                <a:prstGeom prst="roundRect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63500" dist="25400" dir="13500000" algn="b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noAutofit/>
                </a:bodyPr>
                <a:lstStyle/>
                <a:p>
                  <a:pPr algn="ctr"/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  <p:sp>
            <p:nvSpPr>
              <p:cNvPr id="115" name="文本框 114"/>
              <p:cNvSpPr txBox="1"/>
              <p:nvPr/>
            </p:nvSpPr>
            <p:spPr>
              <a:xfrm>
                <a:off x="9154320" y="4775200"/>
                <a:ext cx="453970" cy="70788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altLang="zh-CN" sz="4000" dirty="0">
                    <a:gradFill>
                      <a:gsLst>
                        <a:gs pos="0">
                          <a:schemeClr val="accent4"/>
                        </a:gs>
                        <a:gs pos="100000">
                          <a:schemeClr val="accent3"/>
                        </a:gs>
                      </a:gsLst>
                      <a:path path="circle">
                        <a:fillToRect r="100000" b="100000"/>
                      </a:path>
                    </a:gradFill>
                    <a:latin typeface="+mj-ea"/>
                    <a:ea typeface="+mj-ea"/>
                  </a:rPr>
                  <a:t>”</a:t>
                </a:r>
                <a:endParaRPr lang="zh-CN" altLang="en-US" sz="4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47701" y="4299590"/>
            <a:ext cx="4111048" cy="2373442"/>
            <a:chOff x="895351" y="3956690"/>
            <a:chExt cx="4111048" cy="2373442"/>
          </a:xfrm>
        </p:grpSpPr>
        <p:sp>
          <p:nvSpPr>
            <p:cNvPr id="34" name="文本框 33"/>
            <p:cNvSpPr txBox="1"/>
            <p:nvPr/>
          </p:nvSpPr>
          <p:spPr>
            <a:xfrm>
              <a:off x="1418064" y="4618426"/>
              <a:ext cx="2430883" cy="1149610"/>
            </a:xfrm>
            <a:prstGeom prst="rect">
              <a:avLst/>
            </a:prstGeom>
            <a:noFill/>
          </p:spPr>
          <p:txBody>
            <a:bodyPr wrap="square" rIns="0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pc="13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结束工作后及时复盘回顾和总结，避免再犯同样的错误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143001" y="4638572"/>
              <a:ext cx="3863398" cy="1601890"/>
              <a:chOff x="1362635" y="4638572"/>
              <a:chExt cx="3643763" cy="1601890"/>
            </a:xfrm>
          </p:grpSpPr>
          <p:sp>
            <p:nvSpPr>
              <p:cNvPr id="26" name="箭头: 圆角右 25"/>
              <p:cNvSpPr/>
              <p:nvPr/>
            </p:nvSpPr>
            <p:spPr>
              <a:xfrm rot="16200000" flipV="1">
                <a:off x="2383572" y="3617636"/>
                <a:ext cx="1601889" cy="3643763"/>
              </a:xfrm>
              <a:prstGeom prst="bentArrow">
                <a:avLst>
                  <a:gd name="adj1" fmla="val 25000"/>
                  <a:gd name="adj2" fmla="val 32275"/>
                  <a:gd name="adj3" fmla="val 21643"/>
                  <a:gd name="adj4" fmla="val 15768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55" name="箭头: 圆角右 54"/>
              <p:cNvSpPr/>
              <p:nvPr/>
            </p:nvSpPr>
            <p:spPr>
              <a:xfrm rot="16200000" flipV="1">
                <a:off x="2383572" y="3617635"/>
                <a:ext cx="1601889" cy="3643763"/>
              </a:xfrm>
              <a:prstGeom prst="bentArrow">
                <a:avLst>
                  <a:gd name="adj1" fmla="val 25000"/>
                  <a:gd name="adj2" fmla="val 32275"/>
                  <a:gd name="adj3" fmla="val 21643"/>
                  <a:gd name="adj4" fmla="val 15768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25400" dir="13500000" sx="101000" sy="101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56" name="箭头: 圆角右 55"/>
              <p:cNvSpPr/>
              <p:nvPr/>
            </p:nvSpPr>
            <p:spPr>
              <a:xfrm rot="16200000" flipV="1">
                <a:off x="2383572" y="3617635"/>
                <a:ext cx="1601889" cy="3643763"/>
              </a:xfrm>
              <a:prstGeom prst="bentArrow">
                <a:avLst>
                  <a:gd name="adj1" fmla="val 25000"/>
                  <a:gd name="adj2" fmla="val 32275"/>
                  <a:gd name="adj3" fmla="val 21643"/>
                  <a:gd name="adj4" fmla="val 15768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895351" y="3956690"/>
              <a:ext cx="3105149" cy="490846"/>
              <a:chOff x="1231530" y="1773281"/>
              <a:chExt cx="3622221" cy="490846"/>
            </a:xfrm>
          </p:grpSpPr>
          <p:sp>
            <p:nvSpPr>
              <p:cNvPr id="71" name="矩形: 圆角 35"/>
              <p:cNvSpPr/>
              <p:nvPr/>
            </p:nvSpPr>
            <p:spPr>
              <a:xfrm>
                <a:off x="1231530" y="1773281"/>
                <a:ext cx="3622221" cy="490846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2" name="矩形: 圆角 33"/>
              <p:cNvSpPr/>
              <p:nvPr/>
            </p:nvSpPr>
            <p:spPr>
              <a:xfrm>
                <a:off x="1231530" y="1773281"/>
                <a:ext cx="3622221" cy="490846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3" name="矩形: 圆角 34"/>
              <p:cNvSpPr/>
              <p:nvPr/>
            </p:nvSpPr>
            <p:spPr>
              <a:xfrm>
                <a:off x="1231530" y="1773281"/>
                <a:ext cx="3622221" cy="490846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889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5720" rIns="91440" bIns="45720" rtlCol="0" anchor="ctr" anchorCtr="0">
                <a:noAutofit/>
              </a:bodyPr>
              <a:lstStyle/>
              <a:p>
                <a:endParaRPr lang="zh-CN" altLang="en-US" sz="2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01" name="菱形 100"/>
            <p:cNvSpPr/>
            <p:nvPr/>
          </p:nvSpPr>
          <p:spPr>
            <a:xfrm>
              <a:off x="1289366" y="4799074"/>
              <a:ext cx="118549" cy="118549"/>
            </a:xfrm>
            <a:prstGeom prst="diamond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endParaRPr lang="zh-CN" altLang="en-US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3918971" y="5576117"/>
              <a:ext cx="493009" cy="754015"/>
              <a:chOff x="9121139" y="4729071"/>
              <a:chExt cx="493009" cy="754015"/>
            </a:xfrm>
          </p:grpSpPr>
          <p:grpSp>
            <p:nvGrpSpPr>
              <p:cNvPr id="103" name="组合 102"/>
              <p:cNvGrpSpPr/>
              <p:nvPr/>
            </p:nvGrpSpPr>
            <p:grpSpPr>
              <a:xfrm>
                <a:off x="9121139" y="4729071"/>
                <a:ext cx="493009" cy="493009"/>
                <a:chOff x="10665475" y="5210174"/>
                <a:chExt cx="360201" cy="360201"/>
              </a:xfrm>
            </p:grpSpPr>
            <p:sp>
              <p:nvSpPr>
                <p:cNvPr id="105" name="矩形: 圆角 35"/>
                <p:cNvSpPr/>
                <p:nvPr/>
              </p:nvSpPr>
              <p:spPr>
                <a:xfrm>
                  <a:off x="10665475" y="5210174"/>
                  <a:ext cx="360201" cy="360201"/>
                </a:xfrm>
                <a:prstGeom prst="roundRect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38100" dist="12700" dir="2700000" sx="101000" sy="101000" algn="tl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noAutofit/>
                </a:bodyPr>
                <a:lstStyle/>
                <a:p>
                  <a:pPr algn="ctr"/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06" name="矩形: 圆角 33"/>
                <p:cNvSpPr/>
                <p:nvPr/>
              </p:nvSpPr>
              <p:spPr>
                <a:xfrm>
                  <a:off x="10665475" y="5210174"/>
                  <a:ext cx="360201" cy="360201"/>
                </a:xfrm>
                <a:prstGeom prst="round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noAutofit/>
                </a:bodyPr>
                <a:lstStyle/>
                <a:p>
                  <a:pPr algn="ctr"/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07" name="矩形: 圆角 34"/>
                <p:cNvSpPr/>
                <p:nvPr/>
              </p:nvSpPr>
              <p:spPr>
                <a:xfrm>
                  <a:off x="10665475" y="5210174"/>
                  <a:ext cx="360201" cy="360201"/>
                </a:xfrm>
                <a:prstGeom prst="roundRect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63500" dist="25400" dir="13500000" algn="b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noAutofit/>
                </a:bodyPr>
                <a:lstStyle/>
                <a:p>
                  <a:pPr algn="ctr"/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  <p:sp>
            <p:nvSpPr>
              <p:cNvPr id="104" name="文本框 103"/>
              <p:cNvSpPr txBox="1"/>
              <p:nvPr/>
            </p:nvSpPr>
            <p:spPr>
              <a:xfrm>
                <a:off x="9154320" y="4775200"/>
                <a:ext cx="453970" cy="70788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altLang="zh-CN" sz="4000" dirty="0">
                    <a:gradFill>
                      <a:gsLst>
                        <a:gs pos="0">
                          <a:schemeClr val="accent4"/>
                        </a:gs>
                        <a:gs pos="100000">
                          <a:schemeClr val="accent3"/>
                        </a:gs>
                      </a:gsLst>
                      <a:path path="circle">
                        <a:fillToRect r="100000" b="100000"/>
                      </a:path>
                    </a:gradFill>
                    <a:latin typeface="+mj-ea"/>
                    <a:ea typeface="+mj-ea"/>
                  </a:rPr>
                  <a:t>”</a:t>
                </a:r>
                <a:endParaRPr lang="zh-CN" altLang="en-US" sz="4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4" name="文本框 3"/>
          <p:cNvSpPr txBox="1"/>
          <p:nvPr userDrawn="1"/>
        </p:nvSpPr>
        <p:spPr>
          <a:xfrm>
            <a:off x="814705" y="616585"/>
            <a:ext cx="2981325" cy="633095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gradFill>
                  <a:gsLst>
                    <a:gs pos="100000">
                      <a:schemeClr val="accent3"/>
                    </a:gs>
                    <a:gs pos="0">
                      <a:schemeClr val="accent4"/>
                    </a:gs>
                  </a:gsLst>
                  <a:lin ang="0" scaled="0"/>
                </a:gradFill>
                <a:effectLst>
                  <a:outerShdw blurRad="88900" dist="63500" dir="2700000" sx="101000" sy="101000" algn="tl" rotWithShape="0">
                    <a:schemeClr val="accent3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+mn-ea"/>
              </a:rPr>
              <a:t>工作上的改进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15010" y="4344670"/>
            <a:ext cx="2885440" cy="3606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01. </a:t>
            </a:r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及时对工作进行复盘</a:t>
            </a:r>
            <a:endParaRPr lang="zh-CN" altLang="en-US" sz="2000" dirty="0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path path="circle">
                  <a:fillToRect r="100000" b="100000"/>
                </a:path>
              </a:gra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34155" y="2915285"/>
            <a:ext cx="2885440" cy="3606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02. </a:t>
            </a:r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加强亲和力</a:t>
            </a:r>
            <a:endParaRPr lang="zh-CN" altLang="en-US" sz="2000" dirty="0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path path="circle">
                  <a:fillToRect r="100000" b="100000"/>
                </a:path>
              </a:gra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23430" y="1516380"/>
            <a:ext cx="2885440" cy="3606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03. </a:t>
            </a:r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加强统筹能力</a:t>
            </a:r>
            <a:endParaRPr lang="zh-CN" altLang="en-US" sz="2000" dirty="0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path path="circle">
                  <a:fillToRect r="100000" b="100000"/>
                </a:path>
              </a:gra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r="28343" b="28080"/>
          <a:stretch>
            <a:fillRect/>
          </a:stretch>
        </p:blipFill>
        <p:spPr>
          <a:xfrm>
            <a:off x="9103427" y="3920313"/>
            <a:ext cx="3088573" cy="29376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任意多边形: 形状 116"/>
          <p:cNvSpPr/>
          <p:nvPr/>
        </p:nvSpPr>
        <p:spPr>
          <a:xfrm flipV="1">
            <a:off x="-133348" y="3066808"/>
            <a:ext cx="12389657" cy="1762290"/>
          </a:xfrm>
          <a:custGeom>
            <a:avLst/>
            <a:gdLst>
              <a:gd name="connsiteX0" fmla="*/ 0 w 12978581"/>
              <a:gd name="connsiteY0" fmla="*/ 5141036 h 5141036"/>
              <a:gd name="connsiteX1" fmla="*/ 1327355 w 12978581"/>
              <a:gd name="connsiteY1" fmla="*/ 4256133 h 5141036"/>
              <a:gd name="connsiteX2" fmla="*/ 3598607 w 12978581"/>
              <a:gd name="connsiteY2" fmla="*/ 4905062 h 5141036"/>
              <a:gd name="connsiteX3" fmla="*/ 5574891 w 12978581"/>
              <a:gd name="connsiteY3" fmla="*/ 2987772 h 5141036"/>
              <a:gd name="connsiteX4" fmla="*/ 7610168 w 12978581"/>
              <a:gd name="connsiteY4" fmla="*/ 2722301 h 5141036"/>
              <a:gd name="connsiteX5" fmla="*/ 10707329 w 12978581"/>
              <a:gd name="connsiteY5" fmla="*/ 2309346 h 5141036"/>
              <a:gd name="connsiteX6" fmla="*/ 11680723 w 12978581"/>
              <a:gd name="connsiteY6" fmla="*/ 215075 h 5141036"/>
              <a:gd name="connsiteX7" fmla="*/ 12978581 w 12978581"/>
              <a:gd name="connsiteY7" fmla="*/ 38095 h 5141036"/>
              <a:gd name="connsiteX0-1" fmla="*/ 0 w 12978581"/>
              <a:gd name="connsiteY0-2" fmla="*/ 5141036 h 5141036"/>
              <a:gd name="connsiteX1-3" fmla="*/ 1327355 w 12978581"/>
              <a:gd name="connsiteY1-4" fmla="*/ 4256133 h 5141036"/>
              <a:gd name="connsiteX2-5" fmla="*/ 3598607 w 12978581"/>
              <a:gd name="connsiteY2-6" fmla="*/ 4905062 h 5141036"/>
              <a:gd name="connsiteX3-7" fmla="*/ 5574891 w 12978581"/>
              <a:gd name="connsiteY3-8" fmla="*/ 2987772 h 5141036"/>
              <a:gd name="connsiteX4-9" fmla="*/ 10707329 w 12978581"/>
              <a:gd name="connsiteY4-10" fmla="*/ 2309346 h 5141036"/>
              <a:gd name="connsiteX5-11" fmla="*/ 11680723 w 12978581"/>
              <a:gd name="connsiteY5-12" fmla="*/ 215075 h 5141036"/>
              <a:gd name="connsiteX6-13" fmla="*/ 12978581 w 12978581"/>
              <a:gd name="connsiteY6-14" fmla="*/ 38095 h 5141036"/>
              <a:gd name="connsiteX0-15" fmla="*/ 0 w 12978581"/>
              <a:gd name="connsiteY0-16" fmla="*/ 5141036 h 5141036"/>
              <a:gd name="connsiteX1-17" fmla="*/ 1327355 w 12978581"/>
              <a:gd name="connsiteY1-18" fmla="*/ 4256133 h 5141036"/>
              <a:gd name="connsiteX2-19" fmla="*/ 3598607 w 12978581"/>
              <a:gd name="connsiteY2-20" fmla="*/ 4905062 h 5141036"/>
              <a:gd name="connsiteX3-21" fmla="*/ 5574891 w 12978581"/>
              <a:gd name="connsiteY3-22" fmla="*/ 2987772 h 5141036"/>
              <a:gd name="connsiteX4-23" fmla="*/ 9320981 w 12978581"/>
              <a:gd name="connsiteY4-24" fmla="*/ 2633811 h 5141036"/>
              <a:gd name="connsiteX5-25" fmla="*/ 11680723 w 12978581"/>
              <a:gd name="connsiteY5-26" fmla="*/ 215075 h 5141036"/>
              <a:gd name="connsiteX6-27" fmla="*/ 12978581 w 12978581"/>
              <a:gd name="connsiteY6-28" fmla="*/ 38095 h 5141036"/>
              <a:gd name="connsiteX0-29" fmla="*/ 0 w 12978581"/>
              <a:gd name="connsiteY0-30" fmla="*/ 5141036 h 5141036"/>
              <a:gd name="connsiteX1-31" fmla="*/ 1327355 w 12978581"/>
              <a:gd name="connsiteY1-32" fmla="*/ 4256133 h 5141036"/>
              <a:gd name="connsiteX2-33" fmla="*/ 3598607 w 12978581"/>
              <a:gd name="connsiteY2-34" fmla="*/ 4905062 h 5141036"/>
              <a:gd name="connsiteX3-35" fmla="*/ 5574891 w 12978581"/>
              <a:gd name="connsiteY3-36" fmla="*/ 2987772 h 5141036"/>
              <a:gd name="connsiteX4-37" fmla="*/ 9320981 w 12978581"/>
              <a:gd name="connsiteY4-38" fmla="*/ 2633811 h 5141036"/>
              <a:gd name="connsiteX5-39" fmla="*/ 11680723 w 12978581"/>
              <a:gd name="connsiteY5-40" fmla="*/ 215075 h 5141036"/>
              <a:gd name="connsiteX6-41" fmla="*/ 12978581 w 12978581"/>
              <a:gd name="connsiteY6-42" fmla="*/ 38095 h 5141036"/>
              <a:gd name="connsiteX0-43" fmla="*/ 0 w 12978581"/>
              <a:gd name="connsiteY0-44" fmla="*/ 5431148 h 5431148"/>
              <a:gd name="connsiteX1-45" fmla="*/ 1327355 w 12978581"/>
              <a:gd name="connsiteY1-46" fmla="*/ 4546245 h 5431148"/>
              <a:gd name="connsiteX2-47" fmla="*/ 3598607 w 12978581"/>
              <a:gd name="connsiteY2-48" fmla="*/ 5195174 h 5431148"/>
              <a:gd name="connsiteX3-49" fmla="*/ 5574891 w 12978581"/>
              <a:gd name="connsiteY3-50" fmla="*/ 3277884 h 5431148"/>
              <a:gd name="connsiteX4-51" fmla="*/ 9320981 w 12978581"/>
              <a:gd name="connsiteY4-52" fmla="*/ 2923923 h 5431148"/>
              <a:gd name="connsiteX5-53" fmla="*/ 11002297 w 12978581"/>
              <a:gd name="connsiteY5-54" fmla="*/ 121729 h 5431148"/>
              <a:gd name="connsiteX6-55" fmla="*/ 12978581 w 12978581"/>
              <a:gd name="connsiteY6-56" fmla="*/ 328207 h 5431148"/>
              <a:gd name="connsiteX0-57" fmla="*/ 0 w 12654116"/>
              <a:gd name="connsiteY0-58" fmla="*/ 5987845 h 5987845"/>
              <a:gd name="connsiteX1-59" fmla="*/ 1327355 w 12654116"/>
              <a:gd name="connsiteY1-60" fmla="*/ 5102942 h 5987845"/>
              <a:gd name="connsiteX2-61" fmla="*/ 3598607 w 12654116"/>
              <a:gd name="connsiteY2-62" fmla="*/ 5751871 h 5987845"/>
              <a:gd name="connsiteX3-63" fmla="*/ 5574891 w 12654116"/>
              <a:gd name="connsiteY3-64" fmla="*/ 3834581 h 5987845"/>
              <a:gd name="connsiteX4-65" fmla="*/ 9320981 w 12654116"/>
              <a:gd name="connsiteY4-66" fmla="*/ 3480620 h 5987845"/>
              <a:gd name="connsiteX5-67" fmla="*/ 11002297 w 12654116"/>
              <a:gd name="connsiteY5-68" fmla="*/ 678426 h 5987845"/>
              <a:gd name="connsiteX6-69" fmla="*/ 12654116 w 12654116"/>
              <a:gd name="connsiteY6-70" fmla="*/ 0 h 5987845"/>
              <a:gd name="connsiteX0-71" fmla="*/ 0 w 12654116"/>
              <a:gd name="connsiteY0-72" fmla="*/ 5987845 h 5987845"/>
              <a:gd name="connsiteX1-73" fmla="*/ 1327355 w 12654116"/>
              <a:gd name="connsiteY1-74" fmla="*/ 5102942 h 5987845"/>
              <a:gd name="connsiteX2-75" fmla="*/ 3598607 w 12654116"/>
              <a:gd name="connsiteY2-76" fmla="*/ 5751871 h 5987845"/>
              <a:gd name="connsiteX3-77" fmla="*/ 5574891 w 12654116"/>
              <a:gd name="connsiteY3-78" fmla="*/ 3834581 h 5987845"/>
              <a:gd name="connsiteX4-79" fmla="*/ 9085007 w 12654116"/>
              <a:gd name="connsiteY4-80" fmla="*/ 3038168 h 5987845"/>
              <a:gd name="connsiteX5-81" fmla="*/ 11002297 w 12654116"/>
              <a:gd name="connsiteY5-82" fmla="*/ 678426 h 5987845"/>
              <a:gd name="connsiteX6-83" fmla="*/ 12654116 w 12654116"/>
              <a:gd name="connsiteY6-84" fmla="*/ 0 h 5987845"/>
              <a:gd name="connsiteX0-85" fmla="*/ 0 w 12654116"/>
              <a:gd name="connsiteY0-86" fmla="*/ 5987845 h 5987845"/>
              <a:gd name="connsiteX1-87" fmla="*/ 1327355 w 12654116"/>
              <a:gd name="connsiteY1-88" fmla="*/ 5102942 h 5987845"/>
              <a:gd name="connsiteX2-89" fmla="*/ 3598607 w 12654116"/>
              <a:gd name="connsiteY2-90" fmla="*/ 5751871 h 5987845"/>
              <a:gd name="connsiteX3-91" fmla="*/ 5840362 w 12654116"/>
              <a:gd name="connsiteY3-92" fmla="*/ 3952568 h 5987845"/>
              <a:gd name="connsiteX4-93" fmla="*/ 9085007 w 12654116"/>
              <a:gd name="connsiteY4-94" fmla="*/ 3038168 h 5987845"/>
              <a:gd name="connsiteX5-95" fmla="*/ 11002297 w 12654116"/>
              <a:gd name="connsiteY5-96" fmla="*/ 678426 h 5987845"/>
              <a:gd name="connsiteX6-97" fmla="*/ 12654116 w 12654116"/>
              <a:gd name="connsiteY6-98" fmla="*/ 0 h 5987845"/>
              <a:gd name="connsiteX0-99" fmla="*/ 0 w 12654116"/>
              <a:gd name="connsiteY0-100" fmla="*/ 5987845 h 5987845"/>
              <a:gd name="connsiteX1-101" fmla="*/ 1327355 w 12654116"/>
              <a:gd name="connsiteY1-102" fmla="*/ 5102942 h 5987845"/>
              <a:gd name="connsiteX2-103" fmla="*/ 3598607 w 12654116"/>
              <a:gd name="connsiteY2-104" fmla="*/ 5751871 h 5987845"/>
              <a:gd name="connsiteX3-105" fmla="*/ 5840362 w 12654116"/>
              <a:gd name="connsiteY3-106" fmla="*/ 3952568 h 5987845"/>
              <a:gd name="connsiteX4-107" fmla="*/ 9085007 w 12654116"/>
              <a:gd name="connsiteY4-108" fmla="*/ 3038168 h 5987845"/>
              <a:gd name="connsiteX5-109" fmla="*/ 11002297 w 12654116"/>
              <a:gd name="connsiteY5-110" fmla="*/ 678426 h 5987845"/>
              <a:gd name="connsiteX6-111" fmla="*/ 12654116 w 12654116"/>
              <a:gd name="connsiteY6-112" fmla="*/ 0 h 5987845"/>
              <a:gd name="connsiteX0-113" fmla="*/ 0 w 12313457"/>
              <a:gd name="connsiteY0-114" fmla="*/ 5987845 h 5987845"/>
              <a:gd name="connsiteX1-115" fmla="*/ 1327355 w 12313457"/>
              <a:gd name="connsiteY1-116" fmla="*/ 5102942 h 5987845"/>
              <a:gd name="connsiteX2-117" fmla="*/ 3598607 w 12313457"/>
              <a:gd name="connsiteY2-118" fmla="*/ 5751871 h 5987845"/>
              <a:gd name="connsiteX3-119" fmla="*/ 5840362 w 12313457"/>
              <a:gd name="connsiteY3-120" fmla="*/ 3952568 h 5987845"/>
              <a:gd name="connsiteX4-121" fmla="*/ 9085007 w 12313457"/>
              <a:gd name="connsiteY4-122" fmla="*/ 3038168 h 5987845"/>
              <a:gd name="connsiteX5-123" fmla="*/ 11002297 w 12313457"/>
              <a:gd name="connsiteY5-124" fmla="*/ 678426 h 5987845"/>
              <a:gd name="connsiteX6-125" fmla="*/ 12313457 w 12313457"/>
              <a:gd name="connsiteY6-126" fmla="*/ 0 h 5987845"/>
              <a:gd name="connsiteX0-127" fmla="*/ 0 w 12313457"/>
              <a:gd name="connsiteY0-128" fmla="*/ 6013002 h 6013002"/>
              <a:gd name="connsiteX1-129" fmla="*/ 1327355 w 12313457"/>
              <a:gd name="connsiteY1-130" fmla="*/ 5128099 h 6013002"/>
              <a:gd name="connsiteX2-131" fmla="*/ 3598607 w 12313457"/>
              <a:gd name="connsiteY2-132" fmla="*/ 5777028 h 6013002"/>
              <a:gd name="connsiteX3-133" fmla="*/ 5840362 w 12313457"/>
              <a:gd name="connsiteY3-134" fmla="*/ 3977725 h 6013002"/>
              <a:gd name="connsiteX4-135" fmla="*/ 9085007 w 12313457"/>
              <a:gd name="connsiteY4-136" fmla="*/ 3063325 h 6013002"/>
              <a:gd name="connsiteX5-137" fmla="*/ 11002297 w 12313457"/>
              <a:gd name="connsiteY5-138" fmla="*/ 703583 h 6013002"/>
              <a:gd name="connsiteX6-139" fmla="*/ 12313457 w 12313457"/>
              <a:gd name="connsiteY6-140" fmla="*/ 25157 h 6013002"/>
              <a:gd name="connsiteX0-141" fmla="*/ 0 w 12313457"/>
              <a:gd name="connsiteY0-142" fmla="*/ 5989459 h 5989459"/>
              <a:gd name="connsiteX1-143" fmla="*/ 1327355 w 12313457"/>
              <a:gd name="connsiteY1-144" fmla="*/ 5104556 h 5989459"/>
              <a:gd name="connsiteX2-145" fmla="*/ 3598607 w 12313457"/>
              <a:gd name="connsiteY2-146" fmla="*/ 5753485 h 5989459"/>
              <a:gd name="connsiteX3-147" fmla="*/ 5840362 w 12313457"/>
              <a:gd name="connsiteY3-148" fmla="*/ 3954182 h 5989459"/>
              <a:gd name="connsiteX4-149" fmla="*/ 9085007 w 12313457"/>
              <a:gd name="connsiteY4-150" fmla="*/ 3039782 h 5989459"/>
              <a:gd name="connsiteX5-151" fmla="*/ 11002297 w 12313457"/>
              <a:gd name="connsiteY5-152" fmla="*/ 680040 h 5989459"/>
              <a:gd name="connsiteX6-153" fmla="*/ 12313457 w 12313457"/>
              <a:gd name="connsiteY6-154" fmla="*/ 1614 h 5989459"/>
              <a:gd name="connsiteX0-155" fmla="*/ 0 w 12313457"/>
              <a:gd name="connsiteY0-156" fmla="*/ 5989459 h 5989459"/>
              <a:gd name="connsiteX1-157" fmla="*/ 1327355 w 12313457"/>
              <a:gd name="connsiteY1-158" fmla="*/ 5104556 h 5989459"/>
              <a:gd name="connsiteX2-159" fmla="*/ 3655757 w 12313457"/>
              <a:gd name="connsiteY2-160" fmla="*/ 5391535 h 5989459"/>
              <a:gd name="connsiteX3-161" fmla="*/ 5840362 w 12313457"/>
              <a:gd name="connsiteY3-162" fmla="*/ 3954182 h 5989459"/>
              <a:gd name="connsiteX4-163" fmla="*/ 9085007 w 12313457"/>
              <a:gd name="connsiteY4-164" fmla="*/ 3039782 h 5989459"/>
              <a:gd name="connsiteX5-165" fmla="*/ 11002297 w 12313457"/>
              <a:gd name="connsiteY5-166" fmla="*/ 680040 h 5989459"/>
              <a:gd name="connsiteX6-167" fmla="*/ 12313457 w 12313457"/>
              <a:gd name="connsiteY6-168" fmla="*/ 1614 h 5989459"/>
              <a:gd name="connsiteX0-169" fmla="*/ 0 w 12351557"/>
              <a:gd name="connsiteY0-170" fmla="*/ 6637159 h 6637159"/>
              <a:gd name="connsiteX1-171" fmla="*/ 1365455 w 12351557"/>
              <a:gd name="connsiteY1-172" fmla="*/ 5104556 h 6637159"/>
              <a:gd name="connsiteX2-173" fmla="*/ 3693857 w 12351557"/>
              <a:gd name="connsiteY2-174" fmla="*/ 5391535 h 6637159"/>
              <a:gd name="connsiteX3-175" fmla="*/ 5878462 w 12351557"/>
              <a:gd name="connsiteY3-176" fmla="*/ 3954182 h 6637159"/>
              <a:gd name="connsiteX4-177" fmla="*/ 9123107 w 12351557"/>
              <a:gd name="connsiteY4-178" fmla="*/ 3039782 h 6637159"/>
              <a:gd name="connsiteX5-179" fmla="*/ 11040397 w 12351557"/>
              <a:gd name="connsiteY5-180" fmla="*/ 680040 h 6637159"/>
              <a:gd name="connsiteX6-181" fmla="*/ 12351557 w 12351557"/>
              <a:gd name="connsiteY6-182" fmla="*/ 1614 h 6637159"/>
              <a:gd name="connsiteX0-183" fmla="*/ 0 w 12256307"/>
              <a:gd name="connsiteY0-184" fmla="*/ 6999109 h 6999109"/>
              <a:gd name="connsiteX1-185" fmla="*/ 1270205 w 12256307"/>
              <a:gd name="connsiteY1-186" fmla="*/ 5104556 h 6999109"/>
              <a:gd name="connsiteX2-187" fmla="*/ 3598607 w 12256307"/>
              <a:gd name="connsiteY2-188" fmla="*/ 5391535 h 6999109"/>
              <a:gd name="connsiteX3-189" fmla="*/ 5783212 w 12256307"/>
              <a:gd name="connsiteY3-190" fmla="*/ 3954182 h 6999109"/>
              <a:gd name="connsiteX4-191" fmla="*/ 9027857 w 12256307"/>
              <a:gd name="connsiteY4-192" fmla="*/ 3039782 h 6999109"/>
              <a:gd name="connsiteX5-193" fmla="*/ 10945147 w 12256307"/>
              <a:gd name="connsiteY5-194" fmla="*/ 680040 h 6999109"/>
              <a:gd name="connsiteX6-195" fmla="*/ 12256307 w 12256307"/>
              <a:gd name="connsiteY6-196" fmla="*/ 1614 h 6999109"/>
              <a:gd name="connsiteX0-197" fmla="*/ 0 w 12256307"/>
              <a:gd name="connsiteY0-198" fmla="*/ 6999109 h 6999109"/>
              <a:gd name="connsiteX1-199" fmla="*/ 1270205 w 12256307"/>
              <a:gd name="connsiteY1-200" fmla="*/ 5104556 h 6999109"/>
              <a:gd name="connsiteX2-201" fmla="*/ 3598607 w 12256307"/>
              <a:gd name="connsiteY2-202" fmla="*/ 5391535 h 6999109"/>
              <a:gd name="connsiteX3-203" fmla="*/ 5783212 w 12256307"/>
              <a:gd name="connsiteY3-204" fmla="*/ 3954182 h 6999109"/>
              <a:gd name="connsiteX4-205" fmla="*/ 9027857 w 12256307"/>
              <a:gd name="connsiteY4-206" fmla="*/ 3039782 h 6999109"/>
              <a:gd name="connsiteX5-207" fmla="*/ 10945147 w 12256307"/>
              <a:gd name="connsiteY5-208" fmla="*/ 680040 h 6999109"/>
              <a:gd name="connsiteX6-209" fmla="*/ 12256307 w 12256307"/>
              <a:gd name="connsiteY6-210" fmla="*/ 1614 h 6999109"/>
              <a:gd name="connsiteX0-211" fmla="*/ 0 w 12313457"/>
              <a:gd name="connsiteY0-212" fmla="*/ 7094359 h 7094359"/>
              <a:gd name="connsiteX1-213" fmla="*/ 1327355 w 12313457"/>
              <a:gd name="connsiteY1-214" fmla="*/ 5104556 h 7094359"/>
              <a:gd name="connsiteX2-215" fmla="*/ 3655757 w 12313457"/>
              <a:gd name="connsiteY2-216" fmla="*/ 5391535 h 7094359"/>
              <a:gd name="connsiteX3-217" fmla="*/ 5840362 w 12313457"/>
              <a:gd name="connsiteY3-218" fmla="*/ 3954182 h 7094359"/>
              <a:gd name="connsiteX4-219" fmla="*/ 9085007 w 12313457"/>
              <a:gd name="connsiteY4-220" fmla="*/ 3039782 h 7094359"/>
              <a:gd name="connsiteX5-221" fmla="*/ 11002297 w 12313457"/>
              <a:gd name="connsiteY5-222" fmla="*/ 680040 h 7094359"/>
              <a:gd name="connsiteX6-223" fmla="*/ 12313457 w 12313457"/>
              <a:gd name="connsiteY6-224" fmla="*/ 1614 h 7094359"/>
              <a:gd name="connsiteX0-225" fmla="*/ 0 w 12313457"/>
              <a:gd name="connsiteY0-226" fmla="*/ 7094359 h 7094359"/>
              <a:gd name="connsiteX1-227" fmla="*/ 1194005 w 12313457"/>
              <a:gd name="connsiteY1-228" fmla="*/ 5047406 h 7094359"/>
              <a:gd name="connsiteX2-229" fmla="*/ 3655757 w 12313457"/>
              <a:gd name="connsiteY2-230" fmla="*/ 5391535 h 7094359"/>
              <a:gd name="connsiteX3-231" fmla="*/ 5840362 w 12313457"/>
              <a:gd name="connsiteY3-232" fmla="*/ 3954182 h 7094359"/>
              <a:gd name="connsiteX4-233" fmla="*/ 9085007 w 12313457"/>
              <a:gd name="connsiteY4-234" fmla="*/ 3039782 h 7094359"/>
              <a:gd name="connsiteX5-235" fmla="*/ 11002297 w 12313457"/>
              <a:gd name="connsiteY5-236" fmla="*/ 680040 h 7094359"/>
              <a:gd name="connsiteX6-237" fmla="*/ 12313457 w 12313457"/>
              <a:gd name="connsiteY6-238" fmla="*/ 1614 h 7094359"/>
              <a:gd name="connsiteX0-239" fmla="*/ 0 w 12313457"/>
              <a:gd name="connsiteY0-240" fmla="*/ 7094359 h 7094359"/>
              <a:gd name="connsiteX1-241" fmla="*/ 1194005 w 12313457"/>
              <a:gd name="connsiteY1-242" fmla="*/ 5047406 h 7094359"/>
              <a:gd name="connsiteX2-243" fmla="*/ 3655757 w 12313457"/>
              <a:gd name="connsiteY2-244" fmla="*/ 5391535 h 7094359"/>
              <a:gd name="connsiteX3-245" fmla="*/ 5040262 w 12313457"/>
              <a:gd name="connsiteY3-246" fmla="*/ 3077882 h 7094359"/>
              <a:gd name="connsiteX4-247" fmla="*/ 9085007 w 12313457"/>
              <a:gd name="connsiteY4-248" fmla="*/ 3039782 h 7094359"/>
              <a:gd name="connsiteX5-249" fmla="*/ 11002297 w 12313457"/>
              <a:gd name="connsiteY5-250" fmla="*/ 680040 h 7094359"/>
              <a:gd name="connsiteX6-251" fmla="*/ 12313457 w 12313457"/>
              <a:gd name="connsiteY6-252" fmla="*/ 1614 h 7094359"/>
              <a:gd name="connsiteX0-253" fmla="*/ 0 w 12313457"/>
              <a:gd name="connsiteY0-254" fmla="*/ 7094359 h 7094359"/>
              <a:gd name="connsiteX1-255" fmla="*/ 1194005 w 12313457"/>
              <a:gd name="connsiteY1-256" fmla="*/ 5047406 h 7094359"/>
              <a:gd name="connsiteX2-257" fmla="*/ 3655757 w 12313457"/>
              <a:gd name="connsiteY2-258" fmla="*/ 5391535 h 7094359"/>
              <a:gd name="connsiteX3-259" fmla="*/ 5040262 w 12313457"/>
              <a:gd name="connsiteY3-260" fmla="*/ 3077882 h 7094359"/>
              <a:gd name="connsiteX4-261" fmla="*/ 8380157 w 12313457"/>
              <a:gd name="connsiteY4-262" fmla="*/ 4030382 h 7094359"/>
              <a:gd name="connsiteX5-263" fmla="*/ 11002297 w 12313457"/>
              <a:gd name="connsiteY5-264" fmla="*/ 680040 h 7094359"/>
              <a:gd name="connsiteX6-265" fmla="*/ 12313457 w 12313457"/>
              <a:gd name="connsiteY6-266" fmla="*/ 1614 h 7094359"/>
              <a:gd name="connsiteX0-267" fmla="*/ 0 w 12789707"/>
              <a:gd name="connsiteY0-268" fmla="*/ 6459024 h 6459024"/>
              <a:gd name="connsiteX1-269" fmla="*/ 1194005 w 12789707"/>
              <a:gd name="connsiteY1-270" fmla="*/ 4412071 h 6459024"/>
              <a:gd name="connsiteX2-271" fmla="*/ 3655757 w 12789707"/>
              <a:gd name="connsiteY2-272" fmla="*/ 4756200 h 6459024"/>
              <a:gd name="connsiteX3-273" fmla="*/ 5040262 w 12789707"/>
              <a:gd name="connsiteY3-274" fmla="*/ 2442547 h 6459024"/>
              <a:gd name="connsiteX4-275" fmla="*/ 8380157 w 12789707"/>
              <a:gd name="connsiteY4-276" fmla="*/ 3395047 h 6459024"/>
              <a:gd name="connsiteX5-277" fmla="*/ 11002297 w 12789707"/>
              <a:gd name="connsiteY5-278" fmla="*/ 44705 h 6459024"/>
              <a:gd name="connsiteX6-279" fmla="*/ 12789707 w 12789707"/>
              <a:gd name="connsiteY6-280" fmla="*/ 1842779 h 6459024"/>
              <a:gd name="connsiteX0-281" fmla="*/ 0 w 12789707"/>
              <a:gd name="connsiteY0-282" fmla="*/ 5644689 h 5644689"/>
              <a:gd name="connsiteX1-283" fmla="*/ 1194005 w 12789707"/>
              <a:gd name="connsiteY1-284" fmla="*/ 3597736 h 5644689"/>
              <a:gd name="connsiteX2-285" fmla="*/ 3655757 w 12789707"/>
              <a:gd name="connsiteY2-286" fmla="*/ 3941865 h 5644689"/>
              <a:gd name="connsiteX3-287" fmla="*/ 5040262 w 12789707"/>
              <a:gd name="connsiteY3-288" fmla="*/ 1628212 h 5644689"/>
              <a:gd name="connsiteX4-289" fmla="*/ 8380157 w 12789707"/>
              <a:gd name="connsiteY4-290" fmla="*/ 2580712 h 5644689"/>
              <a:gd name="connsiteX5-291" fmla="*/ 9135397 w 12789707"/>
              <a:gd name="connsiteY5-292" fmla="*/ 68570 h 5644689"/>
              <a:gd name="connsiteX6-293" fmla="*/ 12789707 w 12789707"/>
              <a:gd name="connsiteY6-294" fmla="*/ 1028444 h 5644689"/>
              <a:gd name="connsiteX0-295" fmla="*/ 0 w 12789707"/>
              <a:gd name="connsiteY0-296" fmla="*/ 5644689 h 5644689"/>
              <a:gd name="connsiteX1-297" fmla="*/ 1194005 w 12789707"/>
              <a:gd name="connsiteY1-298" fmla="*/ 3597736 h 5644689"/>
              <a:gd name="connsiteX2-299" fmla="*/ 3655757 w 12789707"/>
              <a:gd name="connsiteY2-300" fmla="*/ 3941865 h 5644689"/>
              <a:gd name="connsiteX3-301" fmla="*/ 5040262 w 12789707"/>
              <a:gd name="connsiteY3-302" fmla="*/ 1628212 h 5644689"/>
              <a:gd name="connsiteX4-303" fmla="*/ 7237157 w 12789707"/>
              <a:gd name="connsiteY4-304" fmla="*/ 2656912 h 5644689"/>
              <a:gd name="connsiteX5-305" fmla="*/ 9135397 w 12789707"/>
              <a:gd name="connsiteY5-306" fmla="*/ 68570 h 5644689"/>
              <a:gd name="connsiteX6-307" fmla="*/ 12789707 w 12789707"/>
              <a:gd name="connsiteY6-308" fmla="*/ 1028444 h 5644689"/>
              <a:gd name="connsiteX0-309" fmla="*/ 0 w 11799107"/>
              <a:gd name="connsiteY0-310" fmla="*/ 5605177 h 5605177"/>
              <a:gd name="connsiteX1-311" fmla="*/ 1194005 w 11799107"/>
              <a:gd name="connsiteY1-312" fmla="*/ 3558224 h 5605177"/>
              <a:gd name="connsiteX2-313" fmla="*/ 3655757 w 11799107"/>
              <a:gd name="connsiteY2-314" fmla="*/ 3902353 h 5605177"/>
              <a:gd name="connsiteX3-315" fmla="*/ 5040262 w 11799107"/>
              <a:gd name="connsiteY3-316" fmla="*/ 1588700 h 5605177"/>
              <a:gd name="connsiteX4-317" fmla="*/ 7237157 w 11799107"/>
              <a:gd name="connsiteY4-318" fmla="*/ 2617400 h 5605177"/>
              <a:gd name="connsiteX5-319" fmla="*/ 9135397 w 11799107"/>
              <a:gd name="connsiteY5-320" fmla="*/ 29058 h 5605177"/>
              <a:gd name="connsiteX6-321" fmla="*/ 11799107 w 11799107"/>
              <a:gd name="connsiteY6-322" fmla="*/ 3122532 h 5605177"/>
              <a:gd name="connsiteX0-323" fmla="*/ 0 w 11799107"/>
              <a:gd name="connsiteY0-324" fmla="*/ 4550145 h 4550145"/>
              <a:gd name="connsiteX1-325" fmla="*/ 1194005 w 11799107"/>
              <a:gd name="connsiteY1-326" fmla="*/ 2503192 h 4550145"/>
              <a:gd name="connsiteX2-327" fmla="*/ 3655757 w 11799107"/>
              <a:gd name="connsiteY2-328" fmla="*/ 2847321 h 4550145"/>
              <a:gd name="connsiteX3-329" fmla="*/ 5040262 w 11799107"/>
              <a:gd name="connsiteY3-330" fmla="*/ 533668 h 4550145"/>
              <a:gd name="connsiteX4-331" fmla="*/ 7237157 w 11799107"/>
              <a:gd name="connsiteY4-332" fmla="*/ 1562368 h 4550145"/>
              <a:gd name="connsiteX5-333" fmla="*/ 9802147 w 11799107"/>
              <a:gd name="connsiteY5-334" fmla="*/ 40826 h 4550145"/>
              <a:gd name="connsiteX6-335" fmla="*/ 11799107 w 11799107"/>
              <a:gd name="connsiteY6-336" fmla="*/ 2067500 h 4550145"/>
              <a:gd name="connsiteX0-337" fmla="*/ 0 w 12389657"/>
              <a:gd name="connsiteY0-338" fmla="*/ 4534716 h 4534716"/>
              <a:gd name="connsiteX1-339" fmla="*/ 1194005 w 12389657"/>
              <a:gd name="connsiteY1-340" fmla="*/ 2487763 h 4534716"/>
              <a:gd name="connsiteX2-341" fmla="*/ 3655757 w 12389657"/>
              <a:gd name="connsiteY2-342" fmla="*/ 2831892 h 4534716"/>
              <a:gd name="connsiteX3-343" fmla="*/ 5040262 w 12389657"/>
              <a:gd name="connsiteY3-344" fmla="*/ 518239 h 4534716"/>
              <a:gd name="connsiteX4-345" fmla="*/ 7237157 w 12389657"/>
              <a:gd name="connsiteY4-346" fmla="*/ 1546939 h 4534716"/>
              <a:gd name="connsiteX5-347" fmla="*/ 9802147 w 12389657"/>
              <a:gd name="connsiteY5-348" fmla="*/ 25397 h 4534716"/>
              <a:gd name="connsiteX6-349" fmla="*/ 12389657 w 12389657"/>
              <a:gd name="connsiteY6-350" fmla="*/ 3652271 h 4534716"/>
              <a:gd name="connsiteX0-351" fmla="*/ 0 w 12390086"/>
              <a:gd name="connsiteY0-352" fmla="*/ 4540326 h 4540326"/>
              <a:gd name="connsiteX1-353" fmla="*/ 1194005 w 12390086"/>
              <a:gd name="connsiteY1-354" fmla="*/ 2493373 h 4540326"/>
              <a:gd name="connsiteX2-355" fmla="*/ 3655757 w 12390086"/>
              <a:gd name="connsiteY2-356" fmla="*/ 2837502 h 4540326"/>
              <a:gd name="connsiteX3-357" fmla="*/ 5040262 w 12390086"/>
              <a:gd name="connsiteY3-358" fmla="*/ 523849 h 4540326"/>
              <a:gd name="connsiteX4-359" fmla="*/ 7237157 w 12390086"/>
              <a:gd name="connsiteY4-360" fmla="*/ 1552549 h 4540326"/>
              <a:gd name="connsiteX5-361" fmla="*/ 9802147 w 12390086"/>
              <a:gd name="connsiteY5-362" fmla="*/ 31007 h 4540326"/>
              <a:gd name="connsiteX6-363" fmla="*/ 12389657 w 12390086"/>
              <a:gd name="connsiteY6-364" fmla="*/ 3657881 h 4540326"/>
              <a:gd name="connsiteX0-365" fmla="*/ 0 w 12390086"/>
              <a:gd name="connsiteY0-366" fmla="*/ 4585924 h 4585924"/>
              <a:gd name="connsiteX1-367" fmla="*/ 1194005 w 12390086"/>
              <a:gd name="connsiteY1-368" fmla="*/ 2538971 h 4585924"/>
              <a:gd name="connsiteX2-369" fmla="*/ 3655757 w 12390086"/>
              <a:gd name="connsiteY2-370" fmla="*/ 2883100 h 4585924"/>
              <a:gd name="connsiteX3-371" fmla="*/ 5040262 w 12390086"/>
              <a:gd name="connsiteY3-372" fmla="*/ 569447 h 4585924"/>
              <a:gd name="connsiteX4-373" fmla="*/ 7237157 w 12390086"/>
              <a:gd name="connsiteY4-374" fmla="*/ 1598147 h 4585924"/>
              <a:gd name="connsiteX5-375" fmla="*/ 9802147 w 12390086"/>
              <a:gd name="connsiteY5-376" fmla="*/ 76605 h 4585924"/>
              <a:gd name="connsiteX6-377" fmla="*/ 12389657 w 12390086"/>
              <a:gd name="connsiteY6-378" fmla="*/ 3703479 h 4585924"/>
              <a:gd name="connsiteX0-379" fmla="*/ 0 w 12390086"/>
              <a:gd name="connsiteY0-380" fmla="*/ 4540327 h 4540327"/>
              <a:gd name="connsiteX1-381" fmla="*/ 1194005 w 12390086"/>
              <a:gd name="connsiteY1-382" fmla="*/ 2493374 h 4540327"/>
              <a:gd name="connsiteX2-383" fmla="*/ 3655757 w 12390086"/>
              <a:gd name="connsiteY2-384" fmla="*/ 2837503 h 4540327"/>
              <a:gd name="connsiteX3-385" fmla="*/ 5040262 w 12390086"/>
              <a:gd name="connsiteY3-386" fmla="*/ 523850 h 4540327"/>
              <a:gd name="connsiteX4-387" fmla="*/ 7237157 w 12390086"/>
              <a:gd name="connsiteY4-388" fmla="*/ 1552550 h 4540327"/>
              <a:gd name="connsiteX5-389" fmla="*/ 9802147 w 12390086"/>
              <a:gd name="connsiteY5-390" fmla="*/ 31008 h 4540327"/>
              <a:gd name="connsiteX6-391" fmla="*/ 12389657 w 12390086"/>
              <a:gd name="connsiteY6-392" fmla="*/ 3657882 h 4540327"/>
              <a:gd name="connsiteX0-393" fmla="*/ 0 w 12390194"/>
              <a:gd name="connsiteY0-394" fmla="*/ 4538049 h 4538049"/>
              <a:gd name="connsiteX1-395" fmla="*/ 1194005 w 12390194"/>
              <a:gd name="connsiteY1-396" fmla="*/ 2491096 h 4538049"/>
              <a:gd name="connsiteX2-397" fmla="*/ 3655757 w 12390194"/>
              <a:gd name="connsiteY2-398" fmla="*/ 2835225 h 4538049"/>
              <a:gd name="connsiteX3-399" fmla="*/ 5040262 w 12390194"/>
              <a:gd name="connsiteY3-400" fmla="*/ 521572 h 4538049"/>
              <a:gd name="connsiteX4-401" fmla="*/ 7237157 w 12390194"/>
              <a:gd name="connsiteY4-402" fmla="*/ 1550272 h 4538049"/>
              <a:gd name="connsiteX5-403" fmla="*/ 9802147 w 12390194"/>
              <a:gd name="connsiteY5-404" fmla="*/ 28730 h 4538049"/>
              <a:gd name="connsiteX6-405" fmla="*/ 12389657 w 12390194"/>
              <a:gd name="connsiteY6-406" fmla="*/ 3655604 h 4538049"/>
              <a:gd name="connsiteX0-407" fmla="*/ 0 w 12390279"/>
              <a:gd name="connsiteY0-408" fmla="*/ 4688635 h 4688635"/>
              <a:gd name="connsiteX1-409" fmla="*/ 1194005 w 12390279"/>
              <a:gd name="connsiteY1-410" fmla="*/ 2641682 h 4688635"/>
              <a:gd name="connsiteX2-411" fmla="*/ 3655757 w 12390279"/>
              <a:gd name="connsiteY2-412" fmla="*/ 2985811 h 4688635"/>
              <a:gd name="connsiteX3-413" fmla="*/ 5040262 w 12390279"/>
              <a:gd name="connsiteY3-414" fmla="*/ 672158 h 4688635"/>
              <a:gd name="connsiteX4-415" fmla="*/ 7237157 w 12390279"/>
              <a:gd name="connsiteY4-416" fmla="*/ 1700858 h 4688635"/>
              <a:gd name="connsiteX5-417" fmla="*/ 10049797 w 12390279"/>
              <a:gd name="connsiteY5-418" fmla="*/ 26916 h 4688635"/>
              <a:gd name="connsiteX6-419" fmla="*/ 12389657 w 12390279"/>
              <a:gd name="connsiteY6-420" fmla="*/ 3806190 h 4688635"/>
              <a:gd name="connsiteX0-421" fmla="*/ 0 w 12390260"/>
              <a:gd name="connsiteY0-422" fmla="*/ 4703511 h 4703511"/>
              <a:gd name="connsiteX1-423" fmla="*/ 1194005 w 12390260"/>
              <a:gd name="connsiteY1-424" fmla="*/ 2656558 h 4703511"/>
              <a:gd name="connsiteX2-425" fmla="*/ 3655757 w 12390260"/>
              <a:gd name="connsiteY2-426" fmla="*/ 3000687 h 4703511"/>
              <a:gd name="connsiteX3-427" fmla="*/ 5040262 w 12390260"/>
              <a:gd name="connsiteY3-428" fmla="*/ 687034 h 4703511"/>
              <a:gd name="connsiteX4-429" fmla="*/ 7675307 w 12390260"/>
              <a:gd name="connsiteY4-430" fmla="*/ 1734784 h 4703511"/>
              <a:gd name="connsiteX5-431" fmla="*/ 10049797 w 12390260"/>
              <a:gd name="connsiteY5-432" fmla="*/ 41792 h 4703511"/>
              <a:gd name="connsiteX6-433" fmla="*/ 12389657 w 12390260"/>
              <a:gd name="connsiteY6-434" fmla="*/ 3821066 h 4703511"/>
              <a:gd name="connsiteX0-435" fmla="*/ 0 w 12390260"/>
              <a:gd name="connsiteY0-436" fmla="*/ 4703511 h 4703511"/>
              <a:gd name="connsiteX1-437" fmla="*/ 1194005 w 12390260"/>
              <a:gd name="connsiteY1-438" fmla="*/ 2656558 h 4703511"/>
              <a:gd name="connsiteX2-439" fmla="*/ 3693857 w 12390260"/>
              <a:gd name="connsiteY2-440" fmla="*/ 2791137 h 4703511"/>
              <a:gd name="connsiteX3-441" fmla="*/ 5040262 w 12390260"/>
              <a:gd name="connsiteY3-442" fmla="*/ 687034 h 4703511"/>
              <a:gd name="connsiteX4-443" fmla="*/ 7675307 w 12390260"/>
              <a:gd name="connsiteY4-444" fmla="*/ 1734784 h 4703511"/>
              <a:gd name="connsiteX5-445" fmla="*/ 10049797 w 12390260"/>
              <a:gd name="connsiteY5-446" fmla="*/ 41792 h 4703511"/>
              <a:gd name="connsiteX6-447" fmla="*/ 12389657 w 12390260"/>
              <a:gd name="connsiteY6-448" fmla="*/ 3821066 h 4703511"/>
              <a:gd name="connsiteX0-449" fmla="*/ 0 w 12390260"/>
              <a:gd name="connsiteY0-450" fmla="*/ 4703511 h 4703511"/>
              <a:gd name="connsiteX1-451" fmla="*/ 1194005 w 12390260"/>
              <a:gd name="connsiteY1-452" fmla="*/ 2656558 h 4703511"/>
              <a:gd name="connsiteX2-453" fmla="*/ 3522407 w 12390260"/>
              <a:gd name="connsiteY2-454" fmla="*/ 2429187 h 4703511"/>
              <a:gd name="connsiteX3-455" fmla="*/ 5040262 w 12390260"/>
              <a:gd name="connsiteY3-456" fmla="*/ 687034 h 4703511"/>
              <a:gd name="connsiteX4-457" fmla="*/ 7675307 w 12390260"/>
              <a:gd name="connsiteY4-458" fmla="*/ 1734784 h 4703511"/>
              <a:gd name="connsiteX5-459" fmla="*/ 10049797 w 12390260"/>
              <a:gd name="connsiteY5-460" fmla="*/ 41792 h 4703511"/>
              <a:gd name="connsiteX6-461" fmla="*/ 12389657 w 12390260"/>
              <a:gd name="connsiteY6-462" fmla="*/ 3821066 h 4703511"/>
              <a:gd name="connsiteX0-463" fmla="*/ 0 w 12390260"/>
              <a:gd name="connsiteY0-464" fmla="*/ 4702247 h 4702247"/>
              <a:gd name="connsiteX1-465" fmla="*/ 1194005 w 12390260"/>
              <a:gd name="connsiteY1-466" fmla="*/ 2655294 h 4702247"/>
              <a:gd name="connsiteX2-467" fmla="*/ 3522407 w 12390260"/>
              <a:gd name="connsiteY2-468" fmla="*/ 2427923 h 4702247"/>
              <a:gd name="connsiteX3-469" fmla="*/ 4849762 w 12390260"/>
              <a:gd name="connsiteY3-470" fmla="*/ 266670 h 4702247"/>
              <a:gd name="connsiteX4-471" fmla="*/ 7675307 w 12390260"/>
              <a:gd name="connsiteY4-472" fmla="*/ 1733520 h 4702247"/>
              <a:gd name="connsiteX5-473" fmla="*/ 10049797 w 12390260"/>
              <a:gd name="connsiteY5-474" fmla="*/ 40528 h 4702247"/>
              <a:gd name="connsiteX6-475" fmla="*/ 12389657 w 12390260"/>
              <a:gd name="connsiteY6-476" fmla="*/ 3819802 h 4702247"/>
              <a:gd name="connsiteX0-477" fmla="*/ 0 w 12390277"/>
              <a:gd name="connsiteY0-478" fmla="*/ 4775367 h 4775367"/>
              <a:gd name="connsiteX1-479" fmla="*/ 1194005 w 12390277"/>
              <a:gd name="connsiteY1-480" fmla="*/ 2728414 h 4775367"/>
              <a:gd name="connsiteX2-481" fmla="*/ 3522407 w 12390277"/>
              <a:gd name="connsiteY2-482" fmla="*/ 2501043 h 4775367"/>
              <a:gd name="connsiteX3-483" fmla="*/ 4849762 w 12390277"/>
              <a:gd name="connsiteY3-484" fmla="*/ 339790 h 4775367"/>
              <a:gd name="connsiteX4-485" fmla="*/ 7408607 w 12390277"/>
              <a:gd name="connsiteY4-486" fmla="*/ 930340 h 4775367"/>
              <a:gd name="connsiteX5-487" fmla="*/ 10049797 w 12390277"/>
              <a:gd name="connsiteY5-488" fmla="*/ 113648 h 4775367"/>
              <a:gd name="connsiteX6-489" fmla="*/ 12389657 w 12390277"/>
              <a:gd name="connsiteY6-490" fmla="*/ 3892922 h 4775367"/>
              <a:gd name="connsiteX0-491" fmla="*/ 0 w 12390277"/>
              <a:gd name="connsiteY0-492" fmla="*/ 4772902 h 4772902"/>
              <a:gd name="connsiteX1-493" fmla="*/ 1194005 w 12390277"/>
              <a:gd name="connsiteY1-494" fmla="*/ 2725949 h 4772902"/>
              <a:gd name="connsiteX2-495" fmla="*/ 3522407 w 12390277"/>
              <a:gd name="connsiteY2-496" fmla="*/ 2498578 h 4772902"/>
              <a:gd name="connsiteX3-497" fmla="*/ 5002162 w 12390277"/>
              <a:gd name="connsiteY3-498" fmla="*/ 108725 h 4772902"/>
              <a:gd name="connsiteX4-499" fmla="*/ 7408607 w 12390277"/>
              <a:gd name="connsiteY4-500" fmla="*/ 927875 h 4772902"/>
              <a:gd name="connsiteX5-501" fmla="*/ 10049797 w 12390277"/>
              <a:gd name="connsiteY5-502" fmla="*/ 111183 h 4772902"/>
              <a:gd name="connsiteX6-503" fmla="*/ 12389657 w 12390277"/>
              <a:gd name="connsiteY6-504" fmla="*/ 3890457 h 4772902"/>
              <a:gd name="connsiteX0-505" fmla="*/ 0 w 12390334"/>
              <a:gd name="connsiteY0-506" fmla="*/ 4719099 h 4719099"/>
              <a:gd name="connsiteX1-507" fmla="*/ 1194005 w 12390334"/>
              <a:gd name="connsiteY1-508" fmla="*/ 2672146 h 4719099"/>
              <a:gd name="connsiteX2-509" fmla="*/ 3522407 w 12390334"/>
              <a:gd name="connsiteY2-510" fmla="*/ 2444775 h 4719099"/>
              <a:gd name="connsiteX3-511" fmla="*/ 5002162 w 12390334"/>
              <a:gd name="connsiteY3-512" fmla="*/ 54922 h 4719099"/>
              <a:gd name="connsiteX4-513" fmla="*/ 7408607 w 12390334"/>
              <a:gd name="connsiteY4-514" fmla="*/ 874072 h 4719099"/>
              <a:gd name="connsiteX5-515" fmla="*/ 10183147 w 12390334"/>
              <a:gd name="connsiteY5-516" fmla="*/ 114530 h 4719099"/>
              <a:gd name="connsiteX6-517" fmla="*/ 12389657 w 12390334"/>
              <a:gd name="connsiteY6-518" fmla="*/ 3836654 h 4719099"/>
              <a:gd name="connsiteX0-519" fmla="*/ 0 w 12390330"/>
              <a:gd name="connsiteY0-520" fmla="*/ 4752637 h 4752637"/>
              <a:gd name="connsiteX1-521" fmla="*/ 1194005 w 12390330"/>
              <a:gd name="connsiteY1-522" fmla="*/ 2705684 h 4752637"/>
              <a:gd name="connsiteX2-523" fmla="*/ 3522407 w 12390330"/>
              <a:gd name="connsiteY2-524" fmla="*/ 2478313 h 4752637"/>
              <a:gd name="connsiteX3-525" fmla="*/ 5002162 w 12390330"/>
              <a:gd name="connsiteY3-526" fmla="*/ 88460 h 4752637"/>
              <a:gd name="connsiteX4-527" fmla="*/ 7465757 w 12390330"/>
              <a:gd name="connsiteY4-528" fmla="*/ 679010 h 4752637"/>
              <a:gd name="connsiteX5-529" fmla="*/ 10183147 w 12390330"/>
              <a:gd name="connsiteY5-530" fmla="*/ 148068 h 4752637"/>
              <a:gd name="connsiteX6-531" fmla="*/ 12389657 w 12390330"/>
              <a:gd name="connsiteY6-532" fmla="*/ 3870192 h 4752637"/>
              <a:gd name="connsiteX0-533" fmla="*/ 0 w 12123752"/>
              <a:gd name="connsiteY0-534" fmla="*/ 4812428 h 4844383"/>
              <a:gd name="connsiteX1-535" fmla="*/ 1194005 w 12123752"/>
              <a:gd name="connsiteY1-536" fmla="*/ 2765475 h 4844383"/>
              <a:gd name="connsiteX2-537" fmla="*/ 3522407 w 12123752"/>
              <a:gd name="connsiteY2-538" fmla="*/ 2538104 h 4844383"/>
              <a:gd name="connsiteX3-539" fmla="*/ 5002162 w 12123752"/>
              <a:gd name="connsiteY3-540" fmla="*/ 148251 h 4844383"/>
              <a:gd name="connsiteX4-541" fmla="*/ 7465757 w 12123752"/>
              <a:gd name="connsiteY4-542" fmla="*/ 738801 h 4844383"/>
              <a:gd name="connsiteX5-543" fmla="*/ 10183147 w 12123752"/>
              <a:gd name="connsiteY5-544" fmla="*/ 207859 h 4844383"/>
              <a:gd name="connsiteX6-545" fmla="*/ 12122957 w 12123752"/>
              <a:gd name="connsiteY6-546" fmla="*/ 4844383 h 4844383"/>
              <a:gd name="connsiteX0-547" fmla="*/ 0 w 12122957"/>
              <a:gd name="connsiteY0-548" fmla="*/ 4812428 h 4844383"/>
              <a:gd name="connsiteX1-549" fmla="*/ 1194005 w 12122957"/>
              <a:gd name="connsiteY1-550" fmla="*/ 2765475 h 4844383"/>
              <a:gd name="connsiteX2-551" fmla="*/ 3522407 w 12122957"/>
              <a:gd name="connsiteY2-552" fmla="*/ 2538104 h 4844383"/>
              <a:gd name="connsiteX3-553" fmla="*/ 5002162 w 12122957"/>
              <a:gd name="connsiteY3-554" fmla="*/ 148251 h 4844383"/>
              <a:gd name="connsiteX4-555" fmla="*/ 7465757 w 12122957"/>
              <a:gd name="connsiteY4-556" fmla="*/ 738801 h 4844383"/>
              <a:gd name="connsiteX5-557" fmla="*/ 10183147 w 12122957"/>
              <a:gd name="connsiteY5-558" fmla="*/ 207859 h 4844383"/>
              <a:gd name="connsiteX6-559" fmla="*/ 12122957 w 12122957"/>
              <a:gd name="connsiteY6-560" fmla="*/ 4844383 h 4844383"/>
              <a:gd name="connsiteX0-561" fmla="*/ 0 w 12294407"/>
              <a:gd name="connsiteY0-562" fmla="*/ 4816245 h 4905350"/>
              <a:gd name="connsiteX1-563" fmla="*/ 1194005 w 12294407"/>
              <a:gd name="connsiteY1-564" fmla="*/ 2769292 h 4905350"/>
              <a:gd name="connsiteX2-565" fmla="*/ 3522407 w 12294407"/>
              <a:gd name="connsiteY2-566" fmla="*/ 2541921 h 4905350"/>
              <a:gd name="connsiteX3-567" fmla="*/ 5002162 w 12294407"/>
              <a:gd name="connsiteY3-568" fmla="*/ 152068 h 4905350"/>
              <a:gd name="connsiteX4-569" fmla="*/ 7465757 w 12294407"/>
              <a:gd name="connsiteY4-570" fmla="*/ 742618 h 4905350"/>
              <a:gd name="connsiteX5-571" fmla="*/ 10183147 w 12294407"/>
              <a:gd name="connsiteY5-572" fmla="*/ 211676 h 4905350"/>
              <a:gd name="connsiteX6-573" fmla="*/ 12294407 w 12294407"/>
              <a:gd name="connsiteY6-574" fmla="*/ 4905350 h 4905350"/>
              <a:gd name="connsiteX0-575" fmla="*/ 0 w 12294407"/>
              <a:gd name="connsiteY0-576" fmla="*/ 4816245 h 4905350"/>
              <a:gd name="connsiteX1-577" fmla="*/ 1194005 w 12294407"/>
              <a:gd name="connsiteY1-578" fmla="*/ 2769292 h 4905350"/>
              <a:gd name="connsiteX2-579" fmla="*/ 3522407 w 12294407"/>
              <a:gd name="connsiteY2-580" fmla="*/ 2541921 h 4905350"/>
              <a:gd name="connsiteX3-581" fmla="*/ 5002162 w 12294407"/>
              <a:gd name="connsiteY3-582" fmla="*/ 152068 h 4905350"/>
              <a:gd name="connsiteX4-583" fmla="*/ 7465757 w 12294407"/>
              <a:gd name="connsiteY4-584" fmla="*/ 742618 h 4905350"/>
              <a:gd name="connsiteX5-585" fmla="*/ 10183147 w 12294407"/>
              <a:gd name="connsiteY5-586" fmla="*/ 211676 h 4905350"/>
              <a:gd name="connsiteX6-587" fmla="*/ 12294407 w 12294407"/>
              <a:gd name="connsiteY6-588" fmla="*/ 4905350 h 4905350"/>
              <a:gd name="connsiteX0-589" fmla="*/ 0 w 12161057"/>
              <a:gd name="connsiteY0-590" fmla="*/ 4818794 h 4945999"/>
              <a:gd name="connsiteX1-591" fmla="*/ 1194005 w 12161057"/>
              <a:gd name="connsiteY1-592" fmla="*/ 2771841 h 4945999"/>
              <a:gd name="connsiteX2-593" fmla="*/ 3522407 w 12161057"/>
              <a:gd name="connsiteY2-594" fmla="*/ 2544470 h 4945999"/>
              <a:gd name="connsiteX3-595" fmla="*/ 5002162 w 12161057"/>
              <a:gd name="connsiteY3-596" fmla="*/ 154617 h 4945999"/>
              <a:gd name="connsiteX4-597" fmla="*/ 7465757 w 12161057"/>
              <a:gd name="connsiteY4-598" fmla="*/ 745167 h 4945999"/>
              <a:gd name="connsiteX5-599" fmla="*/ 10183147 w 12161057"/>
              <a:gd name="connsiteY5-600" fmla="*/ 214225 h 4945999"/>
              <a:gd name="connsiteX6-601" fmla="*/ 12161057 w 12161057"/>
              <a:gd name="connsiteY6-602" fmla="*/ 4945999 h 4945999"/>
              <a:gd name="connsiteX0-603" fmla="*/ 0 w 12161057"/>
              <a:gd name="connsiteY0-604" fmla="*/ 4818794 h 4945999"/>
              <a:gd name="connsiteX1-605" fmla="*/ 1194005 w 12161057"/>
              <a:gd name="connsiteY1-606" fmla="*/ 2771841 h 4945999"/>
              <a:gd name="connsiteX2-607" fmla="*/ 3522407 w 12161057"/>
              <a:gd name="connsiteY2-608" fmla="*/ 2544470 h 4945999"/>
              <a:gd name="connsiteX3-609" fmla="*/ 5002162 w 12161057"/>
              <a:gd name="connsiteY3-610" fmla="*/ 154617 h 4945999"/>
              <a:gd name="connsiteX4-611" fmla="*/ 7465757 w 12161057"/>
              <a:gd name="connsiteY4-612" fmla="*/ 745167 h 4945999"/>
              <a:gd name="connsiteX5-613" fmla="*/ 10183147 w 12161057"/>
              <a:gd name="connsiteY5-614" fmla="*/ 214225 h 4945999"/>
              <a:gd name="connsiteX6-615" fmla="*/ 12161057 w 12161057"/>
              <a:gd name="connsiteY6-616" fmla="*/ 4945999 h 4945999"/>
              <a:gd name="connsiteX0-617" fmla="*/ 0 w 12161057"/>
              <a:gd name="connsiteY0-618" fmla="*/ 4818794 h 4945999"/>
              <a:gd name="connsiteX1-619" fmla="*/ 1194005 w 12161057"/>
              <a:gd name="connsiteY1-620" fmla="*/ 2771841 h 4945999"/>
              <a:gd name="connsiteX2-621" fmla="*/ 3522407 w 12161057"/>
              <a:gd name="connsiteY2-622" fmla="*/ 2544470 h 4945999"/>
              <a:gd name="connsiteX3-623" fmla="*/ 5002162 w 12161057"/>
              <a:gd name="connsiteY3-624" fmla="*/ 154617 h 4945999"/>
              <a:gd name="connsiteX4-625" fmla="*/ 7465757 w 12161057"/>
              <a:gd name="connsiteY4-626" fmla="*/ 745167 h 4945999"/>
              <a:gd name="connsiteX5-627" fmla="*/ 10183147 w 12161057"/>
              <a:gd name="connsiteY5-628" fmla="*/ 214225 h 4945999"/>
              <a:gd name="connsiteX6-629" fmla="*/ 12161057 w 12161057"/>
              <a:gd name="connsiteY6-630" fmla="*/ 4945999 h 4945999"/>
              <a:gd name="connsiteX0-631" fmla="*/ 0 w 12065807"/>
              <a:gd name="connsiteY0-632" fmla="*/ 2704244 h 4945999"/>
              <a:gd name="connsiteX1-633" fmla="*/ 1098755 w 12065807"/>
              <a:gd name="connsiteY1-634" fmla="*/ 2771841 h 4945999"/>
              <a:gd name="connsiteX2-635" fmla="*/ 3427157 w 12065807"/>
              <a:gd name="connsiteY2-636" fmla="*/ 2544470 h 4945999"/>
              <a:gd name="connsiteX3-637" fmla="*/ 4906912 w 12065807"/>
              <a:gd name="connsiteY3-638" fmla="*/ 154617 h 4945999"/>
              <a:gd name="connsiteX4-639" fmla="*/ 7370507 w 12065807"/>
              <a:gd name="connsiteY4-640" fmla="*/ 745167 h 4945999"/>
              <a:gd name="connsiteX5-641" fmla="*/ 10087897 w 12065807"/>
              <a:gd name="connsiteY5-642" fmla="*/ 214225 h 4945999"/>
              <a:gd name="connsiteX6-643" fmla="*/ 12065807 w 12065807"/>
              <a:gd name="connsiteY6-644" fmla="*/ 4945999 h 4945999"/>
              <a:gd name="connsiteX0-645" fmla="*/ 0 w 12180107"/>
              <a:gd name="connsiteY0-646" fmla="*/ 2589944 h 4945999"/>
              <a:gd name="connsiteX1-647" fmla="*/ 1213055 w 12180107"/>
              <a:gd name="connsiteY1-648" fmla="*/ 2771841 h 4945999"/>
              <a:gd name="connsiteX2-649" fmla="*/ 3541457 w 12180107"/>
              <a:gd name="connsiteY2-650" fmla="*/ 2544470 h 4945999"/>
              <a:gd name="connsiteX3-651" fmla="*/ 5021212 w 12180107"/>
              <a:gd name="connsiteY3-652" fmla="*/ 154617 h 4945999"/>
              <a:gd name="connsiteX4-653" fmla="*/ 7484807 w 12180107"/>
              <a:gd name="connsiteY4-654" fmla="*/ 745167 h 4945999"/>
              <a:gd name="connsiteX5-655" fmla="*/ 10202197 w 12180107"/>
              <a:gd name="connsiteY5-656" fmla="*/ 214225 h 4945999"/>
              <a:gd name="connsiteX6-657" fmla="*/ 12180107 w 12180107"/>
              <a:gd name="connsiteY6-658" fmla="*/ 4945999 h 4945999"/>
              <a:gd name="connsiteX0-659" fmla="*/ 0 w 12180107"/>
              <a:gd name="connsiteY0-660" fmla="*/ 2589944 h 4945999"/>
              <a:gd name="connsiteX1-661" fmla="*/ 1213055 w 12180107"/>
              <a:gd name="connsiteY1-662" fmla="*/ 2771841 h 4945999"/>
              <a:gd name="connsiteX2-663" fmla="*/ 3541457 w 12180107"/>
              <a:gd name="connsiteY2-664" fmla="*/ 2544470 h 4945999"/>
              <a:gd name="connsiteX3-665" fmla="*/ 5021212 w 12180107"/>
              <a:gd name="connsiteY3-666" fmla="*/ 154617 h 4945999"/>
              <a:gd name="connsiteX4-667" fmla="*/ 7484807 w 12180107"/>
              <a:gd name="connsiteY4-668" fmla="*/ 745167 h 4945999"/>
              <a:gd name="connsiteX5-669" fmla="*/ 10202197 w 12180107"/>
              <a:gd name="connsiteY5-670" fmla="*/ 214225 h 4945999"/>
              <a:gd name="connsiteX6-671" fmla="*/ 12180107 w 12180107"/>
              <a:gd name="connsiteY6-672" fmla="*/ 4945999 h 4945999"/>
              <a:gd name="connsiteX0-673" fmla="*/ 0 w 12180107"/>
              <a:gd name="connsiteY0-674" fmla="*/ 2589944 h 4945999"/>
              <a:gd name="connsiteX1-675" fmla="*/ 781049 w 12180107"/>
              <a:gd name="connsiteY1-676" fmla="*/ 3018488 h 4945999"/>
              <a:gd name="connsiteX2-677" fmla="*/ 1213055 w 12180107"/>
              <a:gd name="connsiteY2-678" fmla="*/ 2771841 h 4945999"/>
              <a:gd name="connsiteX3-679" fmla="*/ 3541457 w 12180107"/>
              <a:gd name="connsiteY3-680" fmla="*/ 2544470 h 4945999"/>
              <a:gd name="connsiteX4-681" fmla="*/ 5021212 w 12180107"/>
              <a:gd name="connsiteY4-682" fmla="*/ 154617 h 4945999"/>
              <a:gd name="connsiteX5-683" fmla="*/ 7484807 w 12180107"/>
              <a:gd name="connsiteY5-684" fmla="*/ 745167 h 4945999"/>
              <a:gd name="connsiteX6-685" fmla="*/ 10202197 w 12180107"/>
              <a:gd name="connsiteY6-686" fmla="*/ 214225 h 4945999"/>
              <a:gd name="connsiteX7-687" fmla="*/ 12180107 w 12180107"/>
              <a:gd name="connsiteY7-688" fmla="*/ 4945999 h 4945999"/>
              <a:gd name="connsiteX0-689" fmla="*/ 0 w 12180107"/>
              <a:gd name="connsiteY0-690" fmla="*/ 2589944 h 4945999"/>
              <a:gd name="connsiteX1-691" fmla="*/ 1213055 w 12180107"/>
              <a:gd name="connsiteY1-692" fmla="*/ 2771841 h 4945999"/>
              <a:gd name="connsiteX2-693" fmla="*/ 3541457 w 12180107"/>
              <a:gd name="connsiteY2-694" fmla="*/ 2544470 h 4945999"/>
              <a:gd name="connsiteX3-695" fmla="*/ 5021212 w 12180107"/>
              <a:gd name="connsiteY3-696" fmla="*/ 154617 h 4945999"/>
              <a:gd name="connsiteX4-697" fmla="*/ 7484807 w 12180107"/>
              <a:gd name="connsiteY4-698" fmla="*/ 745167 h 4945999"/>
              <a:gd name="connsiteX5-699" fmla="*/ 10202197 w 12180107"/>
              <a:gd name="connsiteY5-700" fmla="*/ 214225 h 4945999"/>
              <a:gd name="connsiteX6-701" fmla="*/ 12180107 w 12180107"/>
              <a:gd name="connsiteY6-702" fmla="*/ 4945999 h 4945999"/>
              <a:gd name="connsiteX0-703" fmla="*/ 0 w 12237257"/>
              <a:gd name="connsiteY0-704" fmla="*/ 1351694 h 4945999"/>
              <a:gd name="connsiteX1-705" fmla="*/ 1270205 w 12237257"/>
              <a:gd name="connsiteY1-706" fmla="*/ 2771841 h 4945999"/>
              <a:gd name="connsiteX2-707" fmla="*/ 3598607 w 12237257"/>
              <a:gd name="connsiteY2-708" fmla="*/ 2544470 h 4945999"/>
              <a:gd name="connsiteX3-709" fmla="*/ 5078362 w 12237257"/>
              <a:gd name="connsiteY3-710" fmla="*/ 154617 h 4945999"/>
              <a:gd name="connsiteX4-711" fmla="*/ 7541957 w 12237257"/>
              <a:gd name="connsiteY4-712" fmla="*/ 745167 h 4945999"/>
              <a:gd name="connsiteX5-713" fmla="*/ 10259347 w 12237257"/>
              <a:gd name="connsiteY5-714" fmla="*/ 214225 h 4945999"/>
              <a:gd name="connsiteX6-715" fmla="*/ 12237257 w 12237257"/>
              <a:gd name="connsiteY6-716" fmla="*/ 4945999 h 4945999"/>
              <a:gd name="connsiteX0-717" fmla="*/ 0 w 12237257"/>
              <a:gd name="connsiteY0-718" fmla="*/ 1351694 h 4945999"/>
              <a:gd name="connsiteX1-719" fmla="*/ 1270205 w 12237257"/>
              <a:gd name="connsiteY1-720" fmla="*/ 2771841 h 4945999"/>
              <a:gd name="connsiteX2-721" fmla="*/ 3598607 w 12237257"/>
              <a:gd name="connsiteY2-722" fmla="*/ 2544470 h 4945999"/>
              <a:gd name="connsiteX3-723" fmla="*/ 5078362 w 12237257"/>
              <a:gd name="connsiteY3-724" fmla="*/ 154617 h 4945999"/>
              <a:gd name="connsiteX4-725" fmla="*/ 7541957 w 12237257"/>
              <a:gd name="connsiteY4-726" fmla="*/ 745167 h 4945999"/>
              <a:gd name="connsiteX5-727" fmla="*/ 10259347 w 12237257"/>
              <a:gd name="connsiteY5-728" fmla="*/ 214225 h 4945999"/>
              <a:gd name="connsiteX6-729" fmla="*/ 12237257 w 12237257"/>
              <a:gd name="connsiteY6-730" fmla="*/ 4945999 h 4945999"/>
              <a:gd name="connsiteX0-731" fmla="*/ 0 w 12237257"/>
              <a:gd name="connsiteY0-732" fmla="*/ 1351694 h 4945999"/>
              <a:gd name="connsiteX1-733" fmla="*/ 1308305 w 12237257"/>
              <a:gd name="connsiteY1-734" fmla="*/ 2943291 h 4945999"/>
              <a:gd name="connsiteX2-735" fmla="*/ 3598607 w 12237257"/>
              <a:gd name="connsiteY2-736" fmla="*/ 2544470 h 4945999"/>
              <a:gd name="connsiteX3-737" fmla="*/ 5078362 w 12237257"/>
              <a:gd name="connsiteY3-738" fmla="*/ 154617 h 4945999"/>
              <a:gd name="connsiteX4-739" fmla="*/ 7541957 w 12237257"/>
              <a:gd name="connsiteY4-740" fmla="*/ 745167 h 4945999"/>
              <a:gd name="connsiteX5-741" fmla="*/ 10259347 w 12237257"/>
              <a:gd name="connsiteY5-742" fmla="*/ 214225 h 4945999"/>
              <a:gd name="connsiteX6-743" fmla="*/ 12237257 w 12237257"/>
              <a:gd name="connsiteY6-744" fmla="*/ 4945999 h 4945999"/>
              <a:gd name="connsiteX0-745" fmla="*/ 0 w 12237257"/>
              <a:gd name="connsiteY0-746" fmla="*/ 1351694 h 4945999"/>
              <a:gd name="connsiteX1-747" fmla="*/ 1403555 w 12237257"/>
              <a:gd name="connsiteY1-748" fmla="*/ 3286191 h 4945999"/>
              <a:gd name="connsiteX2-749" fmla="*/ 3598607 w 12237257"/>
              <a:gd name="connsiteY2-750" fmla="*/ 2544470 h 4945999"/>
              <a:gd name="connsiteX3-751" fmla="*/ 5078362 w 12237257"/>
              <a:gd name="connsiteY3-752" fmla="*/ 154617 h 4945999"/>
              <a:gd name="connsiteX4-753" fmla="*/ 7541957 w 12237257"/>
              <a:gd name="connsiteY4-754" fmla="*/ 745167 h 4945999"/>
              <a:gd name="connsiteX5-755" fmla="*/ 10259347 w 12237257"/>
              <a:gd name="connsiteY5-756" fmla="*/ 214225 h 4945999"/>
              <a:gd name="connsiteX6-757" fmla="*/ 12237257 w 12237257"/>
              <a:gd name="connsiteY6-758" fmla="*/ 4945999 h 4945999"/>
              <a:gd name="connsiteX0-759" fmla="*/ 0 w 12237257"/>
              <a:gd name="connsiteY0-760" fmla="*/ 1351694 h 4945999"/>
              <a:gd name="connsiteX1-761" fmla="*/ 1403555 w 12237257"/>
              <a:gd name="connsiteY1-762" fmla="*/ 3286191 h 4945999"/>
              <a:gd name="connsiteX2-763" fmla="*/ 3598607 w 12237257"/>
              <a:gd name="connsiteY2-764" fmla="*/ 2544470 h 4945999"/>
              <a:gd name="connsiteX3-765" fmla="*/ 5078362 w 12237257"/>
              <a:gd name="connsiteY3-766" fmla="*/ 154617 h 4945999"/>
              <a:gd name="connsiteX4-767" fmla="*/ 7541957 w 12237257"/>
              <a:gd name="connsiteY4-768" fmla="*/ 745167 h 4945999"/>
              <a:gd name="connsiteX5-769" fmla="*/ 10259347 w 12237257"/>
              <a:gd name="connsiteY5-770" fmla="*/ 214225 h 4945999"/>
              <a:gd name="connsiteX6-771" fmla="*/ 12237257 w 12237257"/>
              <a:gd name="connsiteY6-772" fmla="*/ 4945999 h 4945999"/>
              <a:gd name="connsiteX0-773" fmla="*/ 0 w 12237257"/>
              <a:gd name="connsiteY0-774" fmla="*/ 1351694 h 4945999"/>
              <a:gd name="connsiteX1-775" fmla="*/ 1498805 w 12237257"/>
              <a:gd name="connsiteY1-776" fmla="*/ 3286191 h 4945999"/>
              <a:gd name="connsiteX2-777" fmla="*/ 3598607 w 12237257"/>
              <a:gd name="connsiteY2-778" fmla="*/ 2544470 h 4945999"/>
              <a:gd name="connsiteX3-779" fmla="*/ 5078362 w 12237257"/>
              <a:gd name="connsiteY3-780" fmla="*/ 154617 h 4945999"/>
              <a:gd name="connsiteX4-781" fmla="*/ 7541957 w 12237257"/>
              <a:gd name="connsiteY4-782" fmla="*/ 745167 h 4945999"/>
              <a:gd name="connsiteX5-783" fmla="*/ 10259347 w 12237257"/>
              <a:gd name="connsiteY5-784" fmla="*/ 214225 h 4945999"/>
              <a:gd name="connsiteX6-785" fmla="*/ 12237257 w 12237257"/>
              <a:gd name="connsiteY6-786" fmla="*/ 4945999 h 4945999"/>
              <a:gd name="connsiteX0-787" fmla="*/ 0 w 12237257"/>
              <a:gd name="connsiteY0-788" fmla="*/ 2354357 h 5948662"/>
              <a:gd name="connsiteX1-789" fmla="*/ 1498805 w 12237257"/>
              <a:gd name="connsiteY1-790" fmla="*/ 4288854 h 5948662"/>
              <a:gd name="connsiteX2-791" fmla="*/ 3598607 w 12237257"/>
              <a:gd name="connsiteY2-792" fmla="*/ 3547133 h 5948662"/>
              <a:gd name="connsiteX3-793" fmla="*/ 5535562 w 12237257"/>
              <a:gd name="connsiteY3-794" fmla="*/ 33330 h 5948662"/>
              <a:gd name="connsiteX4-795" fmla="*/ 7541957 w 12237257"/>
              <a:gd name="connsiteY4-796" fmla="*/ 1747830 h 5948662"/>
              <a:gd name="connsiteX5-797" fmla="*/ 10259347 w 12237257"/>
              <a:gd name="connsiteY5-798" fmla="*/ 1216888 h 5948662"/>
              <a:gd name="connsiteX6-799" fmla="*/ 12237257 w 12237257"/>
              <a:gd name="connsiteY6-800" fmla="*/ 5948662 h 5948662"/>
              <a:gd name="connsiteX0-801" fmla="*/ 0 w 12237257"/>
              <a:gd name="connsiteY0-802" fmla="*/ 2398959 h 5993264"/>
              <a:gd name="connsiteX1-803" fmla="*/ 1498805 w 12237257"/>
              <a:gd name="connsiteY1-804" fmla="*/ 4333456 h 5993264"/>
              <a:gd name="connsiteX2-805" fmla="*/ 3598607 w 12237257"/>
              <a:gd name="connsiteY2-806" fmla="*/ 3591735 h 5993264"/>
              <a:gd name="connsiteX3-807" fmla="*/ 5535562 w 12237257"/>
              <a:gd name="connsiteY3-808" fmla="*/ 77932 h 5993264"/>
              <a:gd name="connsiteX4-809" fmla="*/ 7827707 w 12237257"/>
              <a:gd name="connsiteY4-810" fmla="*/ 1163782 h 5993264"/>
              <a:gd name="connsiteX5-811" fmla="*/ 10259347 w 12237257"/>
              <a:gd name="connsiteY5-812" fmla="*/ 1261490 h 5993264"/>
              <a:gd name="connsiteX6-813" fmla="*/ 12237257 w 12237257"/>
              <a:gd name="connsiteY6-814" fmla="*/ 5993264 h 5993264"/>
              <a:gd name="connsiteX0-815" fmla="*/ 0 w 12237257"/>
              <a:gd name="connsiteY0-816" fmla="*/ 2395827 h 5990132"/>
              <a:gd name="connsiteX1-817" fmla="*/ 1498805 w 12237257"/>
              <a:gd name="connsiteY1-818" fmla="*/ 4330324 h 5990132"/>
              <a:gd name="connsiteX2-819" fmla="*/ 3598607 w 12237257"/>
              <a:gd name="connsiteY2-820" fmla="*/ 3588603 h 5990132"/>
              <a:gd name="connsiteX3-821" fmla="*/ 5535562 w 12237257"/>
              <a:gd name="connsiteY3-822" fmla="*/ 74800 h 5990132"/>
              <a:gd name="connsiteX4-823" fmla="*/ 7827707 w 12237257"/>
              <a:gd name="connsiteY4-824" fmla="*/ 1160650 h 5990132"/>
              <a:gd name="connsiteX5-825" fmla="*/ 10792747 w 12237257"/>
              <a:gd name="connsiteY5-826" fmla="*/ 839258 h 5990132"/>
              <a:gd name="connsiteX6-827" fmla="*/ 12237257 w 12237257"/>
              <a:gd name="connsiteY6-828" fmla="*/ 5990132 h 5990132"/>
              <a:gd name="connsiteX0-829" fmla="*/ 0 w 12237257"/>
              <a:gd name="connsiteY0-830" fmla="*/ 2403314 h 5997619"/>
              <a:gd name="connsiteX1-831" fmla="*/ 1498805 w 12237257"/>
              <a:gd name="connsiteY1-832" fmla="*/ 4337811 h 5997619"/>
              <a:gd name="connsiteX2-833" fmla="*/ 3598607 w 12237257"/>
              <a:gd name="connsiteY2-834" fmla="*/ 3596090 h 5997619"/>
              <a:gd name="connsiteX3-835" fmla="*/ 5535562 w 12237257"/>
              <a:gd name="connsiteY3-836" fmla="*/ 82287 h 5997619"/>
              <a:gd name="connsiteX4-837" fmla="*/ 8037257 w 12237257"/>
              <a:gd name="connsiteY4-838" fmla="*/ 1091937 h 5997619"/>
              <a:gd name="connsiteX5-839" fmla="*/ 10792747 w 12237257"/>
              <a:gd name="connsiteY5-840" fmla="*/ 846745 h 5997619"/>
              <a:gd name="connsiteX6-841" fmla="*/ 12237257 w 12237257"/>
              <a:gd name="connsiteY6-842" fmla="*/ 5997619 h 5997619"/>
              <a:gd name="connsiteX0-843" fmla="*/ 0 w 12237257"/>
              <a:gd name="connsiteY0-844" fmla="*/ 2439796 h 6034101"/>
              <a:gd name="connsiteX1-845" fmla="*/ 1498805 w 12237257"/>
              <a:gd name="connsiteY1-846" fmla="*/ 4374293 h 6034101"/>
              <a:gd name="connsiteX2-847" fmla="*/ 3598607 w 12237257"/>
              <a:gd name="connsiteY2-848" fmla="*/ 3632572 h 6034101"/>
              <a:gd name="connsiteX3-849" fmla="*/ 5421262 w 12237257"/>
              <a:gd name="connsiteY3-850" fmla="*/ 80669 h 6034101"/>
              <a:gd name="connsiteX4-851" fmla="*/ 8037257 w 12237257"/>
              <a:gd name="connsiteY4-852" fmla="*/ 1128419 h 6034101"/>
              <a:gd name="connsiteX5-853" fmla="*/ 10792747 w 12237257"/>
              <a:gd name="connsiteY5-854" fmla="*/ 883227 h 6034101"/>
              <a:gd name="connsiteX6-855" fmla="*/ 12237257 w 12237257"/>
              <a:gd name="connsiteY6-856" fmla="*/ 6034101 h 6034101"/>
              <a:gd name="connsiteX0-857" fmla="*/ 0 w 12237257"/>
              <a:gd name="connsiteY0-858" fmla="*/ 2449842 h 6044147"/>
              <a:gd name="connsiteX1-859" fmla="*/ 1498805 w 12237257"/>
              <a:gd name="connsiteY1-860" fmla="*/ 4384339 h 6044147"/>
              <a:gd name="connsiteX2-861" fmla="*/ 3598607 w 12237257"/>
              <a:gd name="connsiteY2-862" fmla="*/ 3642618 h 6044147"/>
              <a:gd name="connsiteX3-863" fmla="*/ 5421262 w 12237257"/>
              <a:gd name="connsiteY3-864" fmla="*/ 90715 h 6044147"/>
              <a:gd name="connsiteX4-865" fmla="*/ 8170607 w 12237257"/>
              <a:gd name="connsiteY4-866" fmla="*/ 1043215 h 6044147"/>
              <a:gd name="connsiteX5-867" fmla="*/ 10792747 w 12237257"/>
              <a:gd name="connsiteY5-868" fmla="*/ 893273 h 6044147"/>
              <a:gd name="connsiteX6-869" fmla="*/ 12237257 w 12237257"/>
              <a:gd name="connsiteY6-870" fmla="*/ 6044147 h 6044147"/>
              <a:gd name="connsiteX0-871" fmla="*/ 0 w 12237257"/>
              <a:gd name="connsiteY0-872" fmla="*/ 2450899 h 6045204"/>
              <a:gd name="connsiteX1-873" fmla="*/ 1498805 w 12237257"/>
              <a:gd name="connsiteY1-874" fmla="*/ 4385396 h 6045204"/>
              <a:gd name="connsiteX2-875" fmla="*/ 3598607 w 12237257"/>
              <a:gd name="connsiteY2-876" fmla="*/ 3643675 h 6045204"/>
              <a:gd name="connsiteX3-877" fmla="*/ 5421262 w 12237257"/>
              <a:gd name="connsiteY3-878" fmla="*/ 91772 h 6045204"/>
              <a:gd name="connsiteX4-879" fmla="*/ 8170607 w 12237257"/>
              <a:gd name="connsiteY4-880" fmla="*/ 1044272 h 6045204"/>
              <a:gd name="connsiteX5-881" fmla="*/ 11078497 w 12237257"/>
              <a:gd name="connsiteY5-882" fmla="*/ 1008630 h 6045204"/>
              <a:gd name="connsiteX6-883" fmla="*/ 12237257 w 12237257"/>
              <a:gd name="connsiteY6-884" fmla="*/ 6045204 h 6045204"/>
              <a:gd name="connsiteX0-885" fmla="*/ 0 w 12332507"/>
              <a:gd name="connsiteY0-886" fmla="*/ 2450899 h 6102354"/>
              <a:gd name="connsiteX1-887" fmla="*/ 1498805 w 12332507"/>
              <a:gd name="connsiteY1-888" fmla="*/ 4385396 h 6102354"/>
              <a:gd name="connsiteX2-889" fmla="*/ 3598607 w 12332507"/>
              <a:gd name="connsiteY2-890" fmla="*/ 3643675 h 6102354"/>
              <a:gd name="connsiteX3-891" fmla="*/ 5421262 w 12332507"/>
              <a:gd name="connsiteY3-892" fmla="*/ 91772 h 6102354"/>
              <a:gd name="connsiteX4-893" fmla="*/ 8170607 w 12332507"/>
              <a:gd name="connsiteY4-894" fmla="*/ 1044272 h 6102354"/>
              <a:gd name="connsiteX5-895" fmla="*/ 11078497 w 12332507"/>
              <a:gd name="connsiteY5-896" fmla="*/ 1008630 h 6102354"/>
              <a:gd name="connsiteX6-897" fmla="*/ 12332507 w 12332507"/>
              <a:gd name="connsiteY6-898" fmla="*/ 6102354 h 6102354"/>
              <a:gd name="connsiteX0-899" fmla="*/ 0 w 12332507"/>
              <a:gd name="connsiteY0-900" fmla="*/ 2450899 h 6102354"/>
              <a:gd name="connsiteX1-901" fmla="*/ 1498805 w 12332507"/>
              <a:gd name="connsiteY1-902" fmla="*/ 4385396 h 6102354"/>
              <a:gd name="connsiteX2-903" fmla="*/ 3598607 w 12332507"/>
              <a:gd name="connsiteY2-904" fmla="*/ 3643675 h 6102354"/>
              <a:gd name="connsiteX3-905" fmla="*/ 5421262 w 12332507"/>
              <a:gd name="connsiteY3-906" fmla="*/ 91772 h 6102354"/>
              <a:gd name="connsiteX4-907" fmla="*/ 8170607 w 12332507"/>
              <a:gd name="connsiteY4-908" fmla="*/ 1044272 h 6102354"/>
              <a:gd name="connsiteX5-909" fmla="*/ 11078497 w 12332507"/>
              <a:gd name="connsiteY5-910" fmla="*/ 1008630 h 6102354"/>
              <a:gd name="connsiteX6-911" fmla="*/ 12332507 w 12332507"/>
              <a:gd name="connsiteY6-912" fmla="*/ 6102354 h 6102354"/>
              <a:gd name="connsiteX0-913" fmla="*/ 0 w 12256307"/>
              <a:gd name="connsiteY0-914" fmla="*/ 2450899 h 6083304"/>
              <a:gd name="connsiteX1-915" fmla="*/ 1498805 w 12256307"/>
              <a:gd name="connsiteY1-916" fmla="*/ 4385396 h 6083304"/>
              <a:gd name="connsiteX2-917" fmla="*/ 3598607 w 12256307"/>
              <a:gd name="connsiteY2-918" fmla="*/ 3643675 h 6083304"/>
              <a:gd name="connsiteX3-919" fmla="*/ 5421262 w 12256307"/>
              <a:gd name="connsiteY3-920" fmla="*/ 91772 h 6083304"/>
              <a:gd name="connsiteX4-921" fmla="*/ 8170607 w 12256307"/>
              <a:gd name="connsiteY4-922" fmla="*/ 1044272 h 6083304"/>
              <a:gd name="connsiteX5-923" fmla="*/ 11078497 w 12256307"/>
              <a:gd name="connsiteY5-924" fmla="*/ 1008630 h 6083304"/>
              <a:gd name="connsiteX6-925" fmla="*/ 12256307 w 12256307"/>
              <a:gd name="connsiteY6-926" fmla="*/ 6083304 h 6083304"/>
              <a:gd name="connsiteX0-927" fmla="*/ 0 w 12256307"/>
              <a:gd name="connsiteY0-928" fmla="*/ 2454398 h 6086803"/>
              <a:gd name="connsiteX1-929" fmla="*/ 1498805 w 12256307"/>
              <a:gd name="connsiteY1-930" fmla="*/ 4388895 h 6086803"/>
              <a:gd name="connsiteX2-931" fmla="*/ 3598607 w 12256307"/>
              <a:gd name="connsiteY2-932" fmla="*/ 3647174 h 6086803"/>
              <a:gd name="connsiteX3-933" fmla="*/ 5421262 w 12256307"/>
              <a:gd name="connsiteY3-934" fmla="*/ 95271 h 6086803"/>
              <a:gd name="connsiteX4-935" fmla="*/ 8170607 w 12256307"/>
              <a:gd name="connsiteY4-936" fmla="*/ 1047771 h 6086803"/>
              <a:gd name="connsiteX5-937" fmla="*/ 10735597 w 12256307"/>
              <a:gd name="connsiteY5-938" fmla="*/ 1374079 h 6086803"/>
              <a:gd name="connsiteX6-939" fmla="*/ 12256307 w 12256307"/>
              <a:gd name="connsiteY6-940" fmla="*/ 6086803 h 6086803"/>
              <a:gd name="connsiteX0-941" fmla="*/ 0 w 12256307"/>
              <a:gd name="connsiteY0-942" fmla="*/ 2454398 h 6086803"/>
              <a:gd name="connsiteX1-943" fmla="*/ 1498805 w 12256307"/>
              <a:gd name="connsiteY1-944" fmla="*/ 4388895 h 6086803"/>
              <a:gd name="connsiteX2-945" fmla="*/ 3598607 w 12256307"/>
              <a:gd name="connsiteY2-946" fmla="*/ 3647174 h 6086803"/>
              <a:gd name="connsiteX3-947" fmla="*/ 5421262 w 12256307"/>
              <a:gd name="connsiteY3-948" fmla="*/ 95271 h 6086803"/>
              <a:gd name="connsiteX4-949" fmla="*/ 8170607 w 12256307"/>
              <a:gd name="connsiteY4-950" fmla="*/ 1047771 h 6086803"/>
              <a:gd name="connsiteX5-951" fmla="*/ 10735597 w 12256307"/>
              <a:gd name="connsiteY5-952" fmla="*/ 1374079 h 6086803"/>
              <a:gd name="connsiteX6-953" fmla="*/ 12256307 w 12256307"/>
              <a:gd name="connsiteY6-954" fmla="*/ 6086803 h 6086803"/>
              <a:gd name="connsiteX0-955" fmla="*/ 0 w 12256307"/>
              <a:gd name="connsiteY0-956" fmla="*/ 2454398 h 6086803"/>
              <a:gd name="connsiteX1-957" fmla="*/ 1498805 w 12256307"/>
              <a:gd name="connsiteY1-958" fmla="*/ 4388895 h 6086803"/>
              <a:gd name="connsiteX2-959" fmla="*/ 3598607 w 12256307"/>
              <a:gd name="connsiteY2-960" fmla="*/ 3647174 h 6086803"/>
              <a:gd name="connsiteX3-961" fmla="*/ 5421262 w 12256307"/>
              <a:gd name="connsiteY3-962" fmla="*/ 95271 h 6086803"/>
              <a:gd name="connsiteX4-963" fmla="*/ 8170607 w 12256307"/>
              <a:gd name="connsiteY4-964" fmla="*/ 1047771 h 6086803"/>
              <a:gd name="connsiteX5-965" fmla="*/ 10735597 w 12256307"/>
              <a:gd name="connsiteY5-966" fmla="*/ 1374079 h 6086803"/>
              <a:gd name="connsiteX6-967" fmla="*/ 12256307 w 12256307"/>
              <a:gd name="connsiteY6-968" fmla="*/ 6086803 h 6086803"/>
              <a:gd name="connsiteX0-969" fmla="*/ 0 w 12256307"/>
              <a:gd name="connsiteY0-970" fmla="*/ 2504859 h 6137264"/>
              <a:gd name="connsiteX1-971" fmla="*/ 1498805 w 12256307"/>
              <a:gd name="connsiteY1-972" fmla="*/ 4439356 h 6137264"/>
              <a:gd name="connsiteX2-973" fmla="*/ 3598607 w 12256307"/>
              <a:gd name="connsiteY2-974" fmla="*/ 3697635 h 6137264"/>
              <a:gd name="connsiteX3-975" fmla="*/ 5421262 w 12256307"/>
              <a:gd name="connsiteY3-976" fmla="*/ 145732 h 6137264"/>
              <a:gd name="connsiteX4-977" fmla="*/ 7827707 w 12256307"/>
              <a:gd name="connsiteY4-978" fmla="*/ 755332 h 6137264"/>
              <a:gd name="connsiteX5-979" fmla="*/ 10735597 w 12256307"/>
              <a:gd name="connsiteY5-980" fmla="*/ 1424540 h 6137264"/>
              <a:gd name="connsiteX6-981" fmla="*/ 12256307 w 12256307"/>
              <a:gd name="connsiteY6-982" fmla="*/ 6137264 h 6137264"/>
              <a:gd name="connsiteX0-983" fmla="*/ 0 w 12256307"/>
              <a:gd name="connsiteY0-984" fmla="*/ 2820546 h 6452951"/>
              <a:gd name="connsiteX1-985" fmla="*/ 1498805 w 12256307"/>
              <a:gd name="connsiteY1-986" fmla="*/ 4755043 h 6452951"/>
              <a:gd name="connsiteX2-987" fmla="*/ 3598607 w 12256307"/>
              <a:gd name="connsiteY2-988" fmla="*/ 4013322 h 6452951"/>
              <a:gd name="connsiteX3-989" fmla="*/ 5649862 w 12256307"/>
              <a:gd name="connsiteY3-990" fmla="*/ 118519 h 6452951"/>
              <a:gd name="connsiteX4-991" fmla="*/ 7827707 w 12256307"/>
              <a:gd name="connsiteY4-992" fmla="*/ 1071019 h 6452951"/>
              <a:gd name="connsiteX5-993" fmla="*/ 10735597 w 12256307"/>
              <a:gd name="connsiteY5-994" fmla="*/ 1740227 h 6452951"/>
              <a:gd name="connsiteX6-995" fmla="*/ 12256307 w 12256307"/>
              <a:gd name="connsiteY6-996" fmla="*/ 6452951 h 6452951"/>
              <a:gd name="connsiteX0-997" fmla="*/ 0 w 12256307"/>
              <a:gd name="connsiteY0-998" fmla="*/ 2842984 h 6475389"/>
              <a:gd name="connsiteX1-999" fmla="*/ 1498805 w 12256307"/>
              <a:gd name="connsiteY1-1000" fmla="*/ 4777481 h 6475389"/>
              <a:gd name="connsiteX2-1001" fmla="*/ 3598607 w 12256307"/>
              <a:gd name="connsiteY2-1002" fmla="*/ 4035760 h 6475389"/>
              <a:gd name="connsiteX3-1003" fmla="*/ 5649862 w 12256307"/>
              <a:gd name="connsiteY3-1004" fmla="*/ 140957 h 6475389"/>
              <a:gd name="connsiteX4-1005" fmla="*/ 7922957 w 12256307"/>
              <a:gd name="connsiteY4-1006" fmla="*/ 941057 h 6475389"/>
              <a:gd name="connsiteX5-1007" fmla="*/ 10735597 w 12256307"/>
              <a:gd name="connsiteY5-1008" fmla="*/ 1762665 h 6475389"/>
              <a:gd name="connsiteX6-1009" fmla="*/ 12256307 w 12256307"/>
              <a:gd name="connsiteY6-1010" fmla="*/ 6475389 h 6475389"/>
              <a:gd name="connsiteX0-1011" fmla="*/ 0 w 12256307"/>
              <a:gd name="connsiteY0-1012" fmla="*/ 2875940 h 6508345"/>
              <a:gd name="connsiteX1-1013" fmla="*/ 1498805 w 12256307"/>
              <a:gd name="connsiteY1-1014" fmla="*/ 4810437 h 6508345"/>
              <a:gd name="connsiteX2-1015" fmla="*/ 3598607 w 12256307"/>
              <a:gd name="connsiteY2-1016" fmla="*/ 4068716 h 6508345"/>
              <a:gd name="connsiteX3-1017" fmla="*/ 5649862 w 12256307"/>
              <a:gd name="connsiteY3-1018" fmla="*/ 173913 h 6508345"/>
              <a:gd name="connsiteX4-1019" fmla="*/ 7922957 w 12256307"/>
              <a:gd name="connsiteY4-1020" fmla="*/ 974013 h 6508345"/>
              <a:gd name="connsiteX5-1021" fmla="*/ 10735597 w 12256307"/>
              <a:gd name="connsiteY5-1022" fmla="*/ 1795621 h 6508345"/>
              <a:gd name="connsiteX6-1023" fmla="*/ 12256307 w 12256307"/>
              <a:gd name="connsiteY6-1024" fmla="*/ 6508345 h 6508345"/>
              <a:gd name="connsiteX0-1025" fmla="*/ 0 w 12256307"/>
              <a:gd name="connsiteY0-1026" fmla="*/ 2846199 h 6478604"/>
              <a:gd name="connsiteX1-1027" fmla="*/ 1498805 w 12256307"/>
              <a:gd name="connsiteY1-1028" fmla="*/ 4780696 h 6478604"/>
              <a:gd name="connsiteX2-1029" fmla="*/ 3598607 w 12256307"/>
              <a:gd name="connsiteY2-1030" fmla="*/ 4038975 h 6478604"/>
              <a:gd name="connsiteX3-1031" fmla="*/ 5649862 w 12256307"/>
              <a:gd name="connsiteY3-1032" fmla="*/ 144172 h 6478604"/>
              <a:gd name="connsiteX4-1033" fmla="*/ 7922957 w 12256307"/>
              <a:gd name="connsiteY4-1034" fmla="*/ 944272 h 6478604"/>
              <a:gd name="connsiteX5-1035" fmla="*/ 10735597 w 12256307"/>
              <a:gd name="connsiteY5-1036" fmla="*/ 1975430 h 6478604"/>
              <a:gd name="connsiteX6-1037" fmla="*/ 12256307 w 12256307"/>
              <a:gd name="connsiteY6-1038" fmla="*/ 6478604 h 6478604"/>
              <a:gd name="connsiteX0-1039" fmla="*/ 0 w 12256307"/>
              <a:gd name="connsiteY0-1040" fmla="*/ 2846199 h 6478604"/>
              <a:gd name="connsiteX1-1041" fmla="*/ 1498805 w 12256307"/>
              <a:gd name="connsiteY1-1042" fmla="*/ 4780696 h 6478604"/>
              <a:gd name="connsiteX2-1043" fmla="*/ 3598607 w 12256307"/>
              <a:gd name="connsiteY2-1044" fmla="*/ 4038975 h 6478604"/>
              <a:gd name="connsiteX3-1045" fmla="*/ 5649862 w 12256307"/>
              <a:gd name="connsiteY3-1046" fmla="*/ 144172 h 6478604"/>
              <a:gd name="connsiteX4-1047" fmla="*/ 7922957 w 12256307"/>
              <a:gd name="connsiteY4-1048" fmla="*/ 944272 h 6478604"/>
              <a:gd name="connsiteX5-1049" fmla="*/ 10735597 w 12256307"/>
              <a:gd name="connsiteY5-1050" fmla="*/ 1975430 h 6478604"/>
              <a:gd name="connsiteX6-1051" fmla="*/ 12256307 w 12256307"/>
              <a:gd name="connsiteY6-1052" fmla="*/ 6478604 h 6478604"/>
              <a:gd name="connsiteX0-1053" fmla="*/ 0 w 12256307"/>
              <a:gd name="connsiteY0-1054" fmla="*/ 2849854 h 6482259"/>
              <a:gd name="connsiteX1-1055" fmla="*/ 1498805 w 12256307"/>
              <a:gd name="connsiteY1-1056" fmla="*/ 4784351 h 6482259"/>
              <a:gd name="connsiteX2-1057" fmla="*/ 3598607 w 12256307"/>
              <a:gd name="connsiteY2-1058" fmla="*/ 4042630 h 6482259"/>
              <a:gd name="connsiteX3-1059" fmla="*/ 5649862 w 12256307"/>
              <a:gd name="connsiteY3-1060" fmla="*/ 147827 h 6482259"/>
              <a:gd name="connsiteX4-1061" fmla="*/ 7922957 w 12256307"/>
              <a:gd name="connsiteY4-1062" fmla="*/ 947927 h 6482259"/>
              <a:gd name="connsiteX5-1063" fmla="*/ 9764047 w 12256307"/>
              <a:gd name="connsiteY5-1064" fmla="*/ 2207685 h 6482259"/>
              <a:gd name="connsiteX6-1065" fmla="*/ 12256307 w 12256307"/>
              <a:gd name="connsiteY6-1066" fmla="*/ 6482259 h 6482259"/>
              <a:gd name="connsiteX0-1067" fmla="*/ 0 w 12256307"/>
              <a:gd name="connsiteY0-1068" fmla="*/ 2849854 h 6482259"/>
              <a:gd name="connsiteX1-1069" fmla="*/ 1498805 w 12256307"/>
              <a:gd name="connsiteY1-1070" fmla="*/ 4784351 h 6482259"/>
              <a:gd name="connsiteX2-1071" fmla="*/ 3598607 w 12256307"/>
              <a:gd name="connsiteY2-1072" fmla="*/ 4042630 h 6482259"/>
              <a:gd name="connsiteX3-1073" fmla="*/ 5649862 w 12256307"/>
              <a:gd name="connsiteY3-1074" fmla="*/ 147827 h 6482259"/>
              <a:gd name="connsiteX4-1075" fmla="*/ 7922957 w 12256307"/>
              <a:gd name="connsiteY4-1076" fmla="*/ 947927 h 6482259"/>
              <a:gd name="connsiteX5-1077" fmla="*/ 9764047 w 12256307"/>
              <a:gd name="connsiteY5-1078" fmla="*/ 2207685 h 6482259"/>
              <a:gd name="connsiteX6-1079" fmla="*/ 12256307 w 12256307"/>
              <a:gd name="connsiteY6-1080" fmla="*/ 6482259 h 6482259"/>
              <a:gd name="connsiteX0-1081" fmla="*/ 0 w 12256307"/>
              <a:gd name="connsiteY0-1082" fmla="*/ 2846199 h 6478604"/>
              <a:gd name="connsiteX1-1083" fmla="*/ 1498805 w 12256307"/>
              <a:gd name="connsiteY1-1084" fmla="*/ 4780696 h 6478604"/>
              <a:gd name="connsiteX2-1085" fmla="*/ 3598607 w 12256307"/>
              <a:gd name="connsiteY2-1086" fmla="*/ 4038975 h 6478604"/>
              <a:gd name="connsiteX3-1087" fmla="*/ 5649862 w 12256307"/>
              <a:gd name="connsiteY3-1088" fmla="*/ 144172 h 6478604"/>
              <a:gd name="connsiteX4-1089" fmla="*/ 7922957 w 12256307"/>
              <a:gd name="connsiteY4-1090" fmla="*/ 944272 h 6478604"/>
              <a:gd name="connsiteX5-1091" fmla="*/ 10335547 w 12256307"/>
              <a:gd name="connsiteY5-1092" fmla="*/ 1975430 h 6478604"/>
              <a:gd name="connsiteX6-1093" fmla="*/ 12256307 w 12256307"/>
              <a:gd name="connsiteY6-1094" fmla="*/ 6478604 h 6478604"/>
              <a:gd name="connsiteX0-1095" fmla="*/ 0 w 12256307"/>
              <a:gd name="connsiteY0-1096" fmla="*/ 2875532 h 6507937"/>
              <a:gd name="connsiteX1-1097" fmla="*/ 1498805 w 12256307"/>
              <a:gd name="connsiteY1-1098" fmla="*/ 4810029 h 6507937"/>
              <a:gd name="connsiteX2-1099" fmla="*/ 3598607 w 12256307"/>
              <a:gd name="connsiteY2-1100" fmla="*/ 4068308 h 6507937"/>
              <a:gd name="connsiteX3-1101" fmla="*/ 5649862 w 12256307"/>
              <a:gd name="connsiteY3-1102" fmla="*/ 173505 h 6507937"/>
              <a:gd name="connsiteX4-1103" fmla="*/ 7922957 w 12256307"/>
              <a:gd name="connsiteY4-1104" fmla="*/ 973605 h 6507937"/>
              <a:gd name="connsiteX5-1105" fmla="*/ 10335547 w 12256307"/>
              <a:gd name="connsiteY5-1106" fmla="*/ 2004763 h 6507937"/>
              <a:gd name="connsiteX6-1107" fmla="*/ 12256307 w 12256307"/>
              <a:gd name="connsiteY6-1108" fmla="*/ 6507937 h 6507937"/>
              <a:gd name="connsiteX0-1109" fmla="*/ 0 w 12256307"/>
              <a:gd name="connsiteY0-1110" fmla="*/ 2963575 h 6595980"/>
              <a:gd name="connsiteX1-1111" fmla="*/ 1498805 w 12256307"/>
              <a:gd name="connsiteY1-1112" fmla="*/ 4898072 h 6595980"/>
              <a:gd name="connsiteX2-1113" fmla="*/ 3598607 w 12256307"/>
              <a:gd name="connsiteY2-1114" fmla="*/ 4156351 h 6595980"/>
              <a:gd name="connsiteX3-1115" fmla="*/ 5649862 w 12256307"/>
              <a:gd name="connsiteY3-1116" fmla="*/ 261548 h 6595980"/>
              <a:gd name="connsiteX4-1117" fmla="*/ 7922957 w 12256307"/>
              <a:gd name="connsiteY4-1118" fmla="*/ 1061648 h 6595980"/>
              <a:gd name="connsiteX5-1119" fmla="*/ 10335547 w 12256307"/>
              <a:gd name="connsiteY5-1120" fmla="*/ 2092806 h 6595980"/>
              <a:gd name="connsiteX6-1121" fmla="*/ 12256307 w 12256307"/>
              <a:gd name="connsiteY6-1122" fmla="*/ 6595980 h 6595980"/>
              <a:gd name="connsiteX0-1123" fmla="*/ 0 w 12256307"/>
              <a:gd name="connsiteY0-1124" fmla="*/ 2724368 h 6356773"/>
              <a:gd name="connsiteX1-1125" fmla="*/ 1498805 w 12256307"/>
              <a:gd name="connsiteY1-1126" fmla="*/ 4658865 h 6356773"/>
              <a:gd name="connsiteX2-1127" fmla="*/ 3598607 w 12256307"/>
              <a:gd name="connsiteY2-1128" fmla="*/ 3917144 h 6356773"/>
              <a:gd name="connsiteX3-1129" fmla="*/ 5649862 w 12256307"/>
              <a:gd name="connsiteY3-1130" fmla="*/ 22341 h 6356773"/>
              <a:gd name="connsiteX4-1131" fmla="*/ 7922957 w 12256307"/>
              <a:gd name="connsiteY4-1132" fmla="*/ 822441 h 6356773"/>
              <a:gd name="connsiteX5-1133" fmla="*/ 10335547 w 12256307"/>
              <a:gd name="connsiteY5-1134" fmla="*/ 1853599 h 6356773"/>
              <a:gd name="connsiteX6-1135" fmla="*/ 12256307 w 12256307"/>
              <a:gd name="connsiteY6-1136" fmla="*/ 6356773 h 6356773"/>
              <a:gd name="connsiteX0-1137" fmla="*/ 0 w 12256307"/>
              <a:gd name="connsiteY0-1138" fmla="*/ 2784016 h 6416421"/>
              <a:gd name="connsiteX1-1139" fmla="*/ 1498805 w 12256307"/>
              <a:gd name="connsiteY1-1140" fmla="*/ 4718513 h 6416421"/>
              <a:gd name="connsiteX2-1141" fmla="*/ 3598607 w 12256307"/>
              <a:gd name="connsiteY2-1142" fmla="*/ 3976792 h 6416421"/>
              <a:gd name="connsiteX3-1143" fmla="*/ 5649862 w 12256307"/>
              <a:gd name="connsiteY3-1144" fmla="*/ 81989 h 6416421"/>
              <a:gd name="connsiteX4-1145" fmla="*/ 7922957 w 12256307"/>
              <a:gd name="connsiteY4-1146" fmla="*/ 882089 h 6416421"/>
              <a:gd name="connsiteX5-1147" fmla="*/ 10335547 w 12256307"/>
              <a:gd name="connsiteY5-1148" fmla="*/ 1913247 h 6416421"/>
              <a:gd name="connsiteX6-1149" fmla="*/ 12256307 w 12256307"/>
              <a:gd name="connsiteY6-1150" fmla="*/ 6416421 h 6416421"/>
              <a:gd name="connsiteX0-1151" fmla="*/ 0 w 12256307"/>
              <a:gd name="connsiteY0-1152" fmla="*/ 2411809 h 6044214"/>
              <a:gd name="connsiteX1-1153" fmla="*/ 1498805 w 12256307"/>
              <a:gd name="connsiteY1-1154" fmla="*/ 4346306 h 6044214"/>
              <a:gd name="connsiteX2-1155" fmla="*/ 3598607 w 12256307"/>
              <a:gd name="connsiteY2-1156" fmla="*/ 3604585 h 6044214"/>
              <a:gd name="connsiteX3-1157" fmla="*/ 5478412 w 12256307"/>
              <a:gd name="connsiteY3-1158" fmla="*/ 90782 h 6044214"/>
              <a:gd name="connsiteX4-1159" fmla="*/ 7922957 w 12256307"/>
              <a:gd name="connsiteY4-1160" fmla="*/ 509882 h 6044214"/>
              <a:gd name="connsiteX5-1161" fmla="*/ 10335547 w 12256307"/>
              <a:gd name="connsiteY5-1162" fmla="*/ 1541040 h 6044214"/>
              <a:gd name="connsiteX6-1163" fmla="*/ 12256307 w 12256307"/>
              <a:gd name="connsiteY6-1164" fmla="*/ 6044214 h 6044214"/>
              <a:gd name="connsiteX0-1165" fmla="*/ 0 w 12256307"/>
              <a:gd name="connsiteY0-1166" fmla="*/ 2622524 h 6254929"/>
              <a:gd name="connsiteX1-1167" fmla="*/ 1498805 w 12256307"/>
              <a:gd name="connsiteY1-1168" fmla="*/ 4557021 h 6254929"/>
              <a:gd name="connsiteX2-1169" fmla="*/ 3598607 w 12256307"/>
              <a:gd name="connsiteY2-1170" fmla="*/ 3815300 h 6254929"/>
              <a:gd name="connsiteX3-1171" fmla="*/ 5478412 w 12256307"/>
              <a:gd name="connsiteY3-1172" fmla="*/ 301497 h 6254929"/>
              <a:gd name="connsiteX4-1173" fmla="*/ 7922957 w 12256307"/>
              <a:gd name="connsiteY4-1174" fmla="*/ 720597 h 6254929"/>
              <a:gd name="connsiteX5-1175" fmla="*/ 10335547 w 12256307"/>
              <a:gd name="connsiteY5-1176" fmla="*/ 1751755 h 6254929"/>
              <a:gd name="connsiteX6-1177" fmla="*/ 12256307 w 12256307"/>
              <a:gd name="connsiteY6-1178" fmla="*/ 6254929 h 6254929"/>
              <a:gd name="connsiteX0-1179" fmla="*/ 0 w 12256307"/>
              <a:gd name="connsiteY0-1180" fmla="*/ 2669321 h 6301726"/>
              <a:gd name="connsiteX1-1181" fmla="*/ 1498805 w 12256307"/>
              <a:gd name="connsiteY1-1182" fmla="*/ 4603818 h 6301726"/>
              <a:gd name="connsiteX2-1183" fmla="*/ 3598607 w 12256307"/>
              <a:gd name="connsiteY2-1184" fmla="*/ 3862097 h 6301726"/>
              <a:gd name="connsiteX3-1185" fmla="*/ 5478412 w 12256307"/>
              <a:gd name="connsiteY3-1186" fmla="*/ 348294 h 6301726"/>
              <a:gd name="connsiteX4-1187" fmla="*/ 7922957 w 12256307"/>
              <a:gd name="connsiteY4-1188" fmla="*/ 767394 h 6301726"/>
              <a:gd name="connsiteX5-1189" fmla="*/ 10335547 w 12256307"/>
              <a:gd name="connsiteY5-1190" fmla="*/ 1798552 h 6301726"/>
              <a:gd name="connsiteX6-1191" fmla="*/ 12256307 w 12256307"/>
              <a:gd name="connsiteY6-1192" fmla="*/ 6301726 h 6301726"/>
              <a:gd name="connsiteX0-1193" fmla="*/ 0 w 12256307"/>
              <a:gd name="connsiteY0-1194" fmla="*/ 2690115 h 6322520"/>
              <a:gd name="connsiteX1-1195" fmla="*/ 1498805 w 12256307"/>
              <a:gd name="connsiteY1-1196" fmla="*/ 4624612 h 6322520"/>
              <a:gd name="connsiteX2-1197" fmla="*/ 3598607 w 12256307"/>
              <a:gd name="connsiteY2-1198" fmla="*/ 3882891 h 6322520"/>
              <a:gd name="connsiteX3-1199" fmla="*/ 5478412 w 12256307"/>
              <a:gd name="connsiteY3-1200" fmla="*/ 369088 h 6322520"/>
              <a:gd name="connsiteX4-1201" fmla="*/ 7922957 w 12256307"/>
              <a:gd name="connsiteY4-1202" fmla="*/ 788188 h 6322520"/>
              <a:gd name="connsiteX5-1203" fmla="*/ 10335547 w 12256307"/>
              <a:gd name="connsiteY5-1204" fmla="*/ 1819346 h 6322520"/>
              <a:gd name="connsiteX6-1205" fmla="*/ 12256307 w 12256307"/>
              <a:gd name="connsiteY6-1206" fmla="*/ 6322520 h 6322520"/>
              <a:gd name="connsiteX0-1207" fmla="*/ 0 w 12256307"/>
              <a:gd name="connsiteY0-1208" fmla="*/ 1901927 h 5534332"/>
              <a:gd name="connsiteX1-1209" fmla="*/ 1498805 w 12256307"/>
              <a:gd name="connsiteY1-1210" fmla="*/ 3836424 h 5534332"/>
              <a:gd name="connsiteX2-1211" fmla="*/ 3598607 w 12256307"/>
              <a:gd name="connsiteY2-1212" fmla="*/ 3094703 h 5534332"/>
              <a:gd name="connsiteX3-1213" fmla="*/ 7922957 w 12256307"/>
              <a:gd name="connsiteY3-1214" fmla="*/ 0 h 5534332"/>
              <a:gd name="connsiteX4-1215" fmla="*/ 10335547 w 12256307"/>
              <a:gd name="connsiteY4-1216" fmla="*/ 1031158 h 5534332"/>
              <a:gd name="connsiteX5-1217" fmla="*/ 12256307 w 12256307"/>
              <a:gd name="connsiteY5-1218" fmla="*/ 5534332 h 5534332"/>
              <a:gd name="connsiteX0-1219" fmla="*/ 0 w 12256307"/>
              <a:gd name="connsiteY0-1220" fmla="*/ 997884 h 4630289"/>
              <a:gd name="connsiteX1-1221" fmla="*/ 1498805 w 12256307"/>
              <a:gd name="connsiteY1-1222" fmla="*/ 2932381 h 4630289"/>
              <a:gd name="connsiteX2-1223" fmla="*/ 3598607 w 12256307"/>
              <a:gd name="connsiteY2-1224" fmla="*/ 2190660 h 4630289"/>
              <a:gd name="connsiteX3-1225" fmla="*/ 10335547 w 12256307"/>
              <a:gd name="connsiteY3-1226" fmla="*/ 127115 h 4630289"/>
              <a:gd name="connsiteX4-1227" fmla="*/ 12256307 w 12256307"/>
              <a:gd name="connsiteY4-1228" fmla="*/ 4630289 h 4630289"/>
              <a:gd name="connsiteX0-1229" fmla="*/ 0 w 12256307"/>
              <a:gd name="connsiteY0-1230" fmla="*/ 0 h 3632405"/>
              <a:gd name="connsiteX1-1231" fmla="*/ 1498805 w 12256307"/>
              <a:gd name="connsiteY1-1232" fmla="*/ 1934497 h 3632405"/>
              <a:gd name="connsiteX2-1233" fmla="*/ 3598607 w 12256307"/>
              <a:gd name="connsiteY2-1234" fmla="*/ 1192776 h 3632405"/>
              <a:gd name="connsiteX3-1235" fmla="*/ 6963697 w 12256307"/>
              <a:gd name="connsiteY3-1236" fmla="*/ 919931 h 3632405"/>
              <a:gd name="connsiteX4-1237" fmla="*/ 12256307 w 12256307"/>
              <a:gd name="connsiteY4-1238" fmla="*/ 3632405 h 3632405"/>
              <a:gd name="connsiteX0-1239" fmla="*/ 0 w 12256307"/>
              <a:gd name="connsiteY0-1240" fmla="*/ 0 h 3632405"/>
              <a:gd name="connsiteX1-1241" fmla="*/ 1498805 w 12256307"/>
              <a:gd name="connsiteY1-1242" fmla="*/ 1934497 h 3632405"/>
              <a:gd name="connsiteX2-1243" fmla="*/ 3598607 w 12256307"/>
              <a:gd name="connsiteY2-1244" fmla="*/ 1192776 h 3632405"/>
              <a:gd name="connsiteX3-1245" fmla="*/ 6963697 w 12256307"/>
              <a:gd name="connsiteY3-1246" fmla="*/ 919931 h 3632405"/>
              <a:gd name="connsiteX4-1247" fmla="*/ 12256307 w 12256307"/>
              <a:gd name="connsiteY4-1248" fmla="*/ 3632405 h 3632405"/>
              <a:gd name="connsiteX0-1249" fmla="*/ 0 w 12256307"/>
              <a:gd name="connsiteY0-1250" fmla="*/ 0 h 3632405"/>
              <a:gd name="connsiteX1-1251" fmla="*/ 1498805 w 12256307"/>
              <a:gd name="connsiteY1-1252" fmla="*/ 1934497 h 3632405"/>
              <a:gd name="connsiteX2-1253" fmla="*/ 3598607 w 12256307"/>
              <a:gd name="connsiteY2-1254" fmla="*/ 1192776 h 3632405"/>
              <a:gd name="connsiteX3-1255" fmla="*/ 6963697 w 12256307"/>
              <a:gd name="connsiteY3-1256" fmla="*/ 919931 h 3632405"/>
              <a:gd name="connsiteX4-1257" fmla="*/ 12256307 w 12256307"/>
              <a:gd name="connsiteY4-1258" fmla="*/ 3632405 h 3632405"/>
              <a:gd name="connsiteX0-1259" fmla="*/ 0 w 12256307"/>
              <a:gd name="connsiteY0-1260" fmla="*/ 0 h 3632405"/>
              <a:gd name="connsiteX1-1261" fmla="*/ 1498805 w 12256307"/>
              <a:gd name="connsiteY1-1262" fmla="*/ 1934497 h 3632405"/>
              <a:gd name="connsiteX2-1263" fmla="*/ 4246307 w 12256307"/>
              <a:gd name="connsiteY2-1264" fmla="*/ 125976 h 3632405"/>
              <a:gd name="connsiteX3-1265" fmla="*/ 6963697 w 12256307"/>
              <a:gd name="connsiteY3-1266" fmla="*/ 919931 h 3632405"/>
              <a:gd name="connsiteX4-1267" fmla="*/ 12256307 w 12256307"/>
              <a:gd name="connsiteY4-1268" fmla="*/ 3632405 h 3632405"/>
              <a:gd name="connsiteX0-1269" fmla="*/ 0 w 12256307"/>
              <a:gd name="connsiteY0-1270" fmla="*/ 0 h 3632405"/>
              <a:gd name="connsiteX1-1271" fmla="*/ 1498805 w 12256307"/>
              <a:gd name="connsiteY1-1272" fmla="*/ 1934497 h 3632405"/>
              <a:gd name="connsiteX2-1273" fmla="*/ 4246307 w 12256307"/>
              <a:gd name="connsiteY2-1274" fmla="*/ 125976 h 3632405"/>
              <a:gd name="connsiteX3-1275" fmla="*/ 8640097 w 12256307"/>
              <a:gd name="connsiteY3-1276" fmla="*/ 1758131 h 3632405"/>
              <a:gd name="connsiteX4-1277" fmla="*/ 12256307 w 12256307"/>
              <a:gd name="connsiteY4-1278" fmla="*/ 3632405 h 3632405"/>
              <a:gd name="connsiteX0-1279" fmla="*/ 0 w 12275357"/>
              <a:gd name="connsiteY0-1280" fmla="*/ 0 h 1934679"/>
              <a:gd name="connsiteX1-1281" fmla="*/ 1498805 w 12275357"/>
              <a:gd name="connsiteY1-1282" fmla="*/ 1934497 h 1934679"/>
              <a:gd name="connsiteX2-1283" fmla="*/ 4246307 w 12275357"/>
              <a:gd name="connsiteY2-1284" fmla="*/ 125976 h 1934679"/>
              <a:gd name="connsiteX3-1285" fmla="*/ 8640097 w 12275357"/>
              <a:gd name="connsiteY3-1286" fmla="*/ 1758131 h 1934679"/>
              <a:gd name="connsiteX4-1287" fmla="*/ 12275357 w 12275357"/>
              <a:gd name="connsiteY4-1288" fmla="*/ 927305 h 1934679"/>
              <a:gd name="connsiteX0-1289" fmla="*/ 0 w 12275357"/>
              <a:gd name="connsiteY0-1290" fmla="*/ 0 h 1934679"/>
              <a:gd name="connsiteX1-1291" fmla="*/ 1498805 w 12275357"/>
              <a:gd name="connsiteY1-1292" fmla="*/ 1934497 h 1934679"/>
              <a:gd name="connsiteX2-1293" fmla="*/ 4246307 w 12275357"/>
              <a:gd name="connsiteY2-1294" fmla="*/ 125976 h 1934679"/>
              <a:gd name="connsiteX3-1295" fmla="*/ 8640097 w 12275357"/>
              <a:gd name="connsiteY3-1296" fmla="*/ 1758131 h 1934679"/>
              <a:gd name="connsiteX4-1297" fmla="*/ 12275357 w 12275357"/>
              <a:gd name="connsiteY4-1298" fmla="*/ 927305 h 1934679"/>
              <a:gd name="connsiteX0-1299" fmla="*/ 0 w 12332507"/>
              <a:gd name="connsiteY0-1300" fmla="*/ 0 h 1934679"/>
              <a:gd name="connsiteX1-1301" fmla="*/ 1498805 w 12332507"/>
              <a:gd name="connsiteY1-1302" fmla="*/ 1934497 h 1934679"/>
              <a:gd name="connsiteX2-1303" fmla="*/ 4246307 w 12332507"/>
              <a:gd name="connsiteY2-1304" fmla="*/ 125976 h 1934679"/>
              <a:gd name="connsiteX3-1305" fmla="*/ 8640097 w 12332507"/>
              <a:gd name="connsiteY3-1306" fmla="*/ 1758131 h 1934679"/>
              <a:gd name="connsiteX4-1307" fmla="*/ 12332507 w 12332507"/>
              <a:gd name="connsiteY4-1308" fmla="*/ 889205 h 1934679"/>
              <a:gd name="connsiteX0-1309" fmla="*/ 0 w 12332507"/>
              <a:gd name="connsiteY0-1310" fmla="*/ 0 h 1934679"/>
              <a:gd name="connsiteX1-1311" fmla="*/ 1498805 w 12332507"/>
              <a:gd name="connsiteY1-1312" fmla="*/ 1934497 h 1934679"/>
              <a:gd name="connsiteX2-1313" fmla="*/ 4246307 w 12332507"/>
              <a:gd name="connsiteY2-1314" fmla="*/ 125976 h 1934679"/>
              <a:gd name="connsiteX3-1315" fmla="*/ 8640097 w 12332507"/>
              <a:gd name="connsiteY3-1316" fmla="*/ 1758131 h 1934679"/>
              <a:gd name="connsiteX4-1317" fmla="*/ 12332507 w 12332507"/>
              <a:gd name="connsiteY4-1318" fmla="*/ 889205 h 1934679"/>
              <a:gd name="connsiteX0-1319" fmla="*/ 0 w 12332507"/>
              <a:gd name="connsiteY0-1320" fmla="*/ 0 h 1936693"/>
              <a:gd name="connsiteX1-1321" fmla="*/ 1498805 w 12332507"/>
              <a:gd name="connsiteY1-1322" fmla="*/ 1934497 h 1936693"/>
              <a:gd name="connsiteX2-1323" fmla="*/ 4646357 w 12332507"/>
              <a:gd name="connsiteY2-1324" fmla="*/ 411726 h 1936693"/>
              <a:gd name="connsiteX3-1325" fmla="*/ 8640097 w 12332507"/>
              <a:gd name="connsiteY3-1326" fmla="*/ 1758131 h 1936693"/>
              <a:gd name="connsiteX4-1327" fmla="*/ 12332507 w 12332507"/>
              <a:gd name="connsiteY4-1328" fmla="*/ 889205 h 1936693"/>
              <a:gd name="connsiteX0-1329" fmla="*/ 0 w 12332507"/>
              <a:gd name="connsiteY0-1330" fmla="*/ 0 h 1762290"/>
              <a:gd name="connsiteX1-1331" fmla="*/ 1689305 w 12332507"/>
              <a:gd name="connsiteY1-1332" fmla="*/ 1305847 h 1762290"/>
              <a:gd name="connsiteX2-1333" fmla="*/ 4646357 w 12332507"/>
              <a:gd name="connsiteY2-1334" fmla="*/ 411726 h 1762290"/>
              <a:gd name="connsiteX3-1335" fmla="*/ 8640097 w 12332507"/>
              <a:gd name="connsiteY3-1336" fmla="*/ 1758131 h 1762290"/>
              <a:gd name="connsiteX4-1337" fmla="*/ 12332507 w 12332507"/>
              <a:gd name="connsiteY4-1338" fmla="*/ 889205 h 1762290"/>
              <a:gd name="connsiteX0-1339" fmla="*/ 0 w 12389657"/>
              <a:gd name="connsiteY0-1340" fmla="*/ 0 h 1762290"/>
              <a:gd name="connsiteX1-1341" fmla="*/ 1746455 w 12389657"/>
              <a:gd name="connsiteY1-1342" fmla="*/ 1305847 h 1762290"/>
              <a:gd name="connsiteX2-1343" fmla="*/ 4703507 w 12389657"/>
              <a:gd name="connsiteY2-1344" fmla="*/ 411726 h 1762290"/>
              <a:gd name="connsiteX3-1345" fmla="*/ 8697247 w 12389657"/>
              <a:gd name="connsiteY3-1346" fmla="*/ 1758131 h 1762290"/>
              <a:gd name="connsiteX4-1347" fmla="*/ 12389657 w 12389657"/>
              <a:gd name="connsiteY4-1348" fmla="*/ 889205 h 17622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389657" h="1762290">
                <a:moveTo>
                  <a:pt x="0" y="0"/>
                </a:moveTo>
                <a:cubicBezTo>
                  <a:pt x="233670" y="361745"/>
                  <a:pt x="962537" y="1237226"/>
                  <a:pt x="1746455" y="1305847"/>
                </a:cubicBezTo>
                <a:cubicBezTo>
                  <a:pt x="2530373" y="1374468"/>
                  <a:pt x="3545042" y="336345"/>
                  <a:pt x="4703507" y="411726"/>
                </a:cubicBezTo>
                <a:cubicBezTo>
                  <a:pt x="5861972" y="487107"/>
                  <a:pt x="7416222" y="1678551"/>
                  <a:pt x="8697247" y="1758131"/>
                </a:cubicBezTo>
                <a:cubicBezTo>
                  <a:pt x="9978272" y="1837711"/>
                  <a:pt x="11435133" y="747433"/>
                  <a:pt x="12389657" y="889205"/>
                </a:cubicBezTo>
              </a:path>
            </a:pathLst>
          </a:custGeom>
          <a:noFill/>
          <a:ln w="34925"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</a:gradFill>
          </a:ln>
          <a:effectLst>
            <a:outerShdw blurRad="88900" dist="38100" dir="2700000" algn="tl" rotWithShape="0">
              <a:schemeClr val="accent3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8" name="任意多边形: 形状 117"/>
          <p:cNvSpPr/>
          <p:nvPr/>
        </p:nvSpPr>
        <p:spPr>
          <a:xfrm rot="21108099">
            <a:off x="-16224" y="3221737"/>
            <a:ext cx="12389657" cy="1267534"/>
          </a:xfrm>
          <a:custGeom>
            <a:avLst/>
            <a:gdLst>
              <a:gd name="connsiteX0" fmla="*/ 0 w 12978581"/>
              <a:gd name="connsiteY0" fmla="*/ 5141036 h 5141036"/>
              <a:gd name="connsiteX1" fmla="*/ 1327355 w 12978581"/>
              <a:gd name="connsiteY1" fmla="*/ 4256133 h 5141036"/>
              <a:gd name="connsiteX2" fmla="*/ 3598607 w 12978581"/>
              <a:gd name="connsiteY2" fmla="*/ 4905062 h 5141036"/>
              <a:gd name="connsiteX3" fmla="*/ 5574891 w 12978581"/>
              <a:gd name="connsiteY3" fmla="*/ 2987772 h 5141036"/>
              <a:gd name="connsiteX4" fmla="*/ 7610168 w 12978581"/>
              <a:gd name="connsiteY4" fmla="*/ 2722301 h 5141036"/>
              <a:gd name="connsiteX5" fmla="*/ 10707329 w 12978581"/>
              <a:gd name="connsiteY5" fmla="*/ 2309346 h 5141036"/>
              <a:gd name="connsiteX6" fmla="*/ 11680723 w 12978581"/>
              <a:gd name="connsiteY6" fmla="*/ 215075 h 5141036"/>
              <a:gd name="connsiteX7" fmla="*/ 12978581 w 12978581"/>
              <a:gd name="connsiteY7" fmla="*/ 38095 h 5141036"/>
              <a:gd name="connsiteX0-1" fmla="*/ 0 w 12978581"/>
              <a:gd name="connsiteY0-2" fmla="*/ 5141036 h 5141036"/>
              <a:gd name="connsiteX1-3" fmla="*/ 1327355 w 12978581"/>
              <a:gd name="connsiteY1-4" fmla="*/ 4256133 h 5141036"/>
              <a:gd name="connsiteX2-5" fmla="*/ 3598607 w 12978581"/>
              <a:gd name="connsiteY2-6" fmla="*/ 4905062 h 5141036"/>
              <a:gd name="connsiteX3-7" fmla="*/ 5574891 w 12978581"/>
              <a:gd name="connsiteY3-8" fmla="*/ 2987772 h 5141036"/>
              <a:gd name="connsiteX4-9" fmla="*/ 10707329 w 12978581"/>
              <a:gd name="connsiteY4-10" fmla="*/ 2309346 h 5141036"/>
              <a:gd name="connsiteX5-11" fmla="*/ 11680723 w 12978581"/>
              <a:gd name="connsiteY5-12" fmla="*/ 215075 h 5141036"/>
              <a:gd name="connsiteX6-13" fmla="*/ 12978581 w 12978581"/>
              <a:gd name="connsiteY6-14" fmla="*/ 38095 h 5141036"/>
              <a:gd name="connsiteX0-15" fmla="*/ 0 w 12978581"/>
              <a:gd name="connsiteY0-16" fmla="*/ 5141036 h 5141036"/>
              <a:gd name="connsiteX1-17" fmla="*/ 1327355 w 12978581"/>
              <a:gd name="connsiteY1-18" fmla="*/ 4256133 h 5141036"/>
              <a:gd name="connsiteX2-19" fmla="*/ 3598607 w 12978581"/>
              <a:gd name="connsiteY2-20" fmla="*/ 4905062 h 5141036"/>
              <a:gd name="connsiteX3-21" fmla="*/ 5574891 w 12978581"/>
              <a:gd name="connsiteY3-22" fmla="*/ 2987772 h 5141036"/>
              <a:gd name="connsiteX4-23" fmla="*/ 9320981 w 12978581"/>
              <a:gd name="connsiteY4-24" fmla="*/ 2633811 h 5141036"/>
              <a:gd name="connsiteX5-25" fmla="*/ 11680723 w 12978581"/>
              <a:gd name="connsiteY5-26" fmla="*/ 215075 h 5141036"/>
              <a:gd name="connsiteX6-27" fmla="*/ 12978581 w 12978581"/>
              <a:gd name="connsiteY6-28" fmla="*/ 38095 h 5141036"/>
              <a:gd name="connsiteX0-29" fmla="*/ 0 w 12978581"/>
              <a:gd name="connsiteY0-30" fmla="*/ 5141036 h 5141036"/>
              <a:gd name="connsiteX1-31" fmla="*/ 1327355 w 12978581"/>
              <a:gd name="connsiteY1-32" fmla="*/ 4256133 h 5141036"/>
              <a:gd name="connsiteX2-33" fmla="*/ 3598607 w 12978581"/>
              <a:gd name="connsiteY2-34" fmla="*/ 4905062 h 5141036"/>
              <a:gd name="connsiteX3-35" fmla="*/ 5574891 w 12978581"/>
              <a:gd name="connsiteY3-36" fmla="*/ 2987772 h 5141036"/>
              <a:gd name="connsiteX4-37" fmla="*/ 9320981 w 12978581"/>
              <a:gd name="connsiteY4-38" fmla="*/ 2633811 h 5141036"/>
              <a:gd name="connsiteX5-39" fmla="*/ 11680723 w 12978581"/>
              <a:gd name="connsiteY5-40" fmla="*/ 215075 h 5141036"/>
              <a:gd name="connsiteX6-41" fmla="*/ 12978581 w 12978581"/>
              <a:gd name="connsiteY6-42" fmla="*/ 38095 h 5141036"/>
              <a:gd name="connsiteX0-43" fmla="*/ 0 w 12978581"/>
              <a:gd name="connsiteY0-44" fmla="*/ 5431148 h 5431148"/>
              <a:gd name="connsiteX1-45" fmla="*/ 1327355 w 12978581"/>
              <a:gd name="connsiteY1-46" fmla="*/ 4546245 h 5431148"/>
              <a:gd name="connsiteX2-47" fmla="*/ 3598607 w 12978581"/>
              <a:gd name="connsiteY2-48" fmla="*/ 5195174 h 5431148"/>
              <a:gd name="connsiteX3-49" fmla="*/ 5574891 w 12978581"/>
              <a:gd name="connsiteY3-50" fmla="*/ 3277884 h 5431148"/>
              <a:gd name="connsiteX4-51" fmla="*/ 9320981 w 12978581"/>
              <a:gd name="connsiteY4-52" fmla="*/ 2923923 h 5431148"/>
              <a:gd name="connsiteX5-53" fmla="*/ 11002297 w 12978581"/>
              <a:gd name="connsiteY5-54" fmla="*/ 121729 h 5431148"/>
              <a:gd name="connsiteX6-55" fmla="*/ 12978581 w 12978581"/>
              <a:gd name="connsiteY6-56" fmla="*/ 328207 h 5431148"/>
              <a:gd name="connsiteX0-57" fmla="*/ 0 w 12654116"/>
              <a:gd name="connsiteY0-58" fmla="*/ 5987845 h 5987845"/>
              <a:gd name="connsiteX1-59" fmla="*/ 1327355 w 12654116"/>
              <a:gd name="connsiteY1-60" fmla="*/ 5102942 h 5987845"/>
              <a:gd name="connsiteX2-61" fmla="*/ 3598607 w 12654116"/>
              <a:gd name="connsiteY2-62" fmla="*/ 5751871 h 5987845"/>
              <a:gd name="connsiteX3-63" fmla="*/ 5574891 w 12654116"/>
              <a:gd name="connsiteY3-64" fmla="*/ 3834581 h 5987845"/>
              <a:gd name="connsiteX4-65" fmla="*/ 9320981 w 12654116"/>
              <a:gd name="connsiteY4-66" fmla="*/ 3480620 h 5987845"/>
              <a:gd name="connsiteX5-67" fmla="*/ 11002297 w 12654116"/>
              <a:gd name="connsiteY5-68" fmla="*/ 678426 h 5987845"/>
              <a:gd name="connsiteX6-69" fmla="*/ 12654116 w 12654116"/>
              <a:gd name="connsiteY6-70" fmla="*/ 0 h 5987845"/>
              <a:gd name="connsiteX0-71" fmla="*/ 0 w 12654116"/>
              <a:gd name="connsiteY0-72" fmla="*/ 5987845 h 5987845"/>
              <a:gd name="connsiteX1-73" fmla="*/ 1327355 w 12654116"/>
              <a:gd name="connsiteY1-74" fmla="*/ 5102942 h 5987845"/>
              <a:gd name="connsiteX2-75" fmla="*/ 3598607 w 12654116"/>
              <a:gd name="connsiteY2-76" fmla="*/ 5751871 h 5987845"/>
              <a:gd name="connsiteX3-77" fmla="*/ 5574891 w 12654116"/>
              <a:gd name="connsiteY3-78" fmla="*/ 3834581 h 5987845"/>
              <a:gd name="connsiteX4-79" fmla="*/ 9085007 w 12654116"/>
              <a:gd name="connsiteY4-80" fmla="*/ 3038168 h 5987845"/>
              <a:gd name="connsiteX5-81" fmla="*/ 11002297 w 12654116"/>
              <a:gd name="connsiteY5-82" fmla="*/ 678426 h 5987845"/>
              <a:gd name="connsiteX6-83" fmla="*/ 12654116 w 12654116"/>
              <a:gd name="connsiteY6-84" fmla="*/ 0 h 5987845"/>
              <a:gd name="connsiteX0-85" fmla="*/ 0 w 12654116"/>
              <a:gd name="connsiteY0-86" fmla="*/ 5987845 h 5987845"/>
              <a:gd name="connsiteX1-87" fmla="*/ 1327355 w 12654116"/>
              <a:gd name="connsiteY1-88" fmla="*/ 5102942 h 5987845"/>
              <a:gd name="connsiteX2-89" fmla="*/ 3598607 w 12654116"/>
              <a:gd name="connsiteY2-90" fmla="*/ 5751871 h 5987845"/>
              <a:gd name="connsiteX3-91" fmla="*/ 5840362 w 12654116"/>
              <a:gd name="connsiteY3-92" fmla="*/ 3952568 h 5987845"/>
              <a:gd name="connsiteX4-93" fmla="*/ 9085007 w 12654116"/>
              <a:gd name="connsiteY4-94" fmla="*/ 3038168 h 5987845"/>
              <a:gd name="connsiteX5-95" fmla="*/ 11002297 w 12654116"/>
              <a:gd name="connsiteY5-96" fmla="*/ 678426 h 5987845"/>
              <a:gd name="connsiteX6-97" fmla="*/ 12654116 w 12654116"/>
              <a:gd name="connsiteY6-98" fmla="*/ 0 h 5987845"/>
              <a:gd name="connsiteX0-99" fmla="*/ 0 w 12654116"/>
              <a:gd name="connsiteY0-100" fmla="*/ 5987845 h 5987845"/>
              <a:gd name="connsiteX1-101" fmla="*/ 1327355 w 12654116"/>
              <a:gd name="connsiteY1-102" fmla="*/ 5102942 h 5987845"/>
              <a:gd name="connsiteX2-103" fmla="*/ 3598607 w 12654116"/>
              <a:gd name="connsiteY2-104" fmla="*/ 5751871 h 5987845"/>
              <a:gd name="connsiteX3-105" fmla="*/ 5840362 w 12654116"/>
              <a:gd name="connsiteY3-106" fmla="*/ 3952568 h 5987845"/>
              <a:gd name="connsiteX4-107" fmla="*/ 9085007 w 12654116"/>
              <a:gd name="connsiteY4-108" fmla="*/ 3038168 h 5987845"/>
              <a:gd name="connsiteX5-109" fmla="*/ 11002297 w 12654116"/>
              <a:gd name="connsiteY5-110" fmla="*/ 678426 h 5987845"/>
              <a:gd name="connsiteX6-111" fmla="*/ 12654116 w 12654116"/>
              <a:gd name="connsiteY6-112" fmla="*/ 0 h 5987845"/>
              <a:gd name="connsiteX0-113" fmla="*/ 0 w 12313457"/>
              <a:gd name="connsiteY0-114" fmla="*/ 5987845 h 5987845"/>
              <a:gd name="connsiteX1-115" fmla="*/ 1327355 w 12313457"/>
              <a:gd name="connsiteY1-116" fmla="*/ 5102942 h 5987845"/>
              <a:gd name="connsiteX2-117" fmla="*/ 3598607 w 12313457"/>
              <a:gd name="connsiteY2-118" fmla="*/ 5751871 h 5987845"/>
              <a:gd name="connsiteX3-119" fmla="*/ 5840362 w 12313457"/>
              <a:gd name="connsiteY3-120" fmla="*/ 3952568 h 5987845"/>
              <a:gd name="connsiteX4-121" fmla="*/ 9085007 w 12313457"/>
              <a:gd name="connsiteY4-122" fmla="*/ 3038168 h 5987845"/>
              <a:gd name="connsiteX5-123" fmla="*/ 11002297 w 12313457"/>
              <a:gd name="connsiteY5-124" fmla="*/ 678426 h 5987845"/>
              <a:gd name="connsiteX6-125" fmla="*/ 12313457 w 12313457"/>
              <a:gd name="connsiteY6-126" fmla="*/ 0 h 5987845"/>
              <a:gd name="connsiteX0-127" fmla="*/ 0 w 12313457"/>
              <a:gd name="connsiteY0-128" fmla="*/ 6013002 h 6013002"/>
              <a:gd name="connsiteX1-129" fmla="*/ 1327355 w 12313457"/>
              <a:gd name="connsiteY1-130" fmla="*/ 5128099 h 6013002"/>
              <a:gd name="connsiteX2-131" fmla="*/ 3598607 w 12313457"/>
              <a:gd name="connsiteY2-132" fmla="*/ 5777028 h 6013002"/>
              <a:gd name="connsiteX3-133" fmla="*/ 5840362 w 12313457"/>
              <a:gd name="connsiteY3-134" fmla="*/ 3977725 h 6013002"/>
              <a:gd name="connsiteX4-135" fmla="*/ 9085007 w 12313457"/>
              <a:gd name="connsiteY4-136" fmla="*/ 3063325 h 6013002"/>
              <a:gd name="connsiteX5-137" fmla="*/ 11002297 w 12313457"/>
              <a:gd name="connsiteY5-138" fmla="*/ 703583 h 6013002"/>
              <a:gd name="connsiteX6-139" fmla="*/ 12313457 w 12313457"/>
              <a:gd name="connsiteY6-140" fmla="*/ 25157 h 6013002"/>
              <a:gd name="connsiteX0-141" fmla="*/ 0 w 12313457"/>
              <a:gd name="connsiteY0-142" fmla="*/ 5989459 h 5989459"/>
              <a:gd name="connsiteX1-143" fmla="*/ 1327355 w 12313457"/>
              <a:gd name="connsiteY1-144" fmla="*/ 5104556 h 5989459"/>
              <a:gd name="connsiteX2-145" fmla="*/ 3598607 w 12313457"/>
              <a:gd name="connsiteY2-146" fmla="*/ 5753485 h 5989459"/>
              <a:gd name="connsiteX3-147" fmla="*/ 5840362 w 12313457"/>
              <a:gd name="connsiteY3-148" fmla="*/ 3954182 h 5989459"/>
              <a:gd name="connsiteX4-149" fmla="*/ 9085007 w 12313457"/>
              <a:gd name="connsiteY4-150" fmla="*/ 3039782 h 5989459"/>
              <a:gd name="connsiteX5-151" fmla="*/ 11002297 w 12313457"/>
              <a:gd name="connsiteY5-152" fmla="*/ 680040 h 5989459"/>
              <a:gd name="connsiteX6-153" fmla="*/ 12313457 w 12313457"/>
              <a:gd name="connsiteY6-154" fmla="*/ 1614 h 5989459"/>
              <a:gd name="connsiteX0-155" fmla="*/ 0 w 12313457"/>
              <a:gd name="connsiteY0-156" fmla="*/ 5989459 h 5989459"/>
              <a:gd name="connsiteX1-157" fmla="*/ 1327355 w 12313457"/>
              <a:gd name="connsiteY1-158" fmla="*/ 5104556 h 5989459"/>
              <a:gd name="connsiteX2-159" fmla="*/ 3655757 w 12313457"/>
              <a:gd name="connsiteY2-160" fmla="*/ 5391535 h 5989459"/>
              <a:gd name="connsiteX3-161" fmla="*/ 5840362 w 12313457"/>
              <a:gd name="connsiteY3-162" fmla="*/ 3954182 h 5989459"/>
              <a:gd name="connsiteX4-163" fmla="*/ 9085007 w 12313457"/>
              <a:gd name="connsiteY4-164" fmla="*/ 3039782 h 5989459"/>
              <a:gd name="connsiteX5-165" fmla="*/ 11002297 w 12313457"/>
              <a:gd name="connsiteY5-166" fmla="*/ 680040 h 5989459"/>
              <a:gd name="connsiteX6-167" fmla="*/ 12313457 w 12313457"/>
              <a:gd name="connsiteY6-168" fmla="*/ 1614 h 5989459"/>
              <a:gd name="connsiteX0-169" fmla="*/ 0 w 12351557"/>
              <a:gd name="connsiteY0-170" fmla="*/ 6637159 h 6637159"/>
              <a:gd name="connsiteX1-171" fmla="*/ 1365455 w 12351557"/>
              <a:gd name="connsiteY1-172" fmla="*/ 5104556 h 6637159"/>
              <a:gd name="connsiteX2-173" fmla="*/ 3693857 w 12351557"/>
              <a:gd name="connsiteY2-174" fmla="*/ 5391535 h 6637159"/>
              <a:gd name="connsiteX3-175" fmla="*/ 5878462 w 12351557"/>
              <a:gd name="connsiteY3-176" fmla="*/ 3954182 h 6637159"/>
              <a:gd name="connsiteX4-177" fmla="*/ 9123107 w 12351557"/>
              <a:gd name="connsiteY4-178" fmla="*/ 3039782 h 6637159"/>
              <a:gd name="connsiteX5-179" fmla="*/ 11040397 w 12351557"/>
              <a:gd name="connsiteY5-180" fmla="*/ 680040 h 6637159"/>
              <a:gd name="connsiteX6-181" fmla="*/ 12351557 w 12351557"/>
              <a:gd name="connsiteY6-182" fmla="*/ 1614 h 6637159"/>
              <a:gd name="connsiteX0-183" fmla="*/ 0 w 12256307"/>
              <a:gd name="connsiteY0-184" fmla="*/ 6999109 h 6999109"/>
              <a:gd name="connsiteX1-185" fmla="*/ 1270205 w 12256307"/>
              <a:gd name="connsiteY1-186" fmla="*/ 5104556 h 6999109"/>
              <a:gd name="connsiteX2-187" fmla="*/ 3598607 w 12256307"/>
              <a:gd name="connsiteY2-188" fmla="*/ 5391535 h 6999109"/>
              <a:gd name="connsiteX3-189" fmla="*/ 5783212 w 12256307"/>
              <a:gd name="connsiteY3-190" fmla="*/ 3954182 h 6999109"/>
              <a:gd name="connsiteX4-191" fmla="*/ 9027857 w 12256307"/>
              <a:gd name="connsiteY4-192" fmla="*/ 3039782 h 6999109"/>
              <a:gd name="connsiteX5-193" fmla="*/ 10945147 w 12256307"/>
              <a:gd name="connsiteY5-194" fmla="*/ 680040 h 6999109"/>
              <a:gd name="connsiteX6-195" fmla="*/ 12256307 w 12256307"/>
              <a:gd name="connsiteY6-196" fmla="*/ 1614 h 6999109"/>
              <a:gd name="connsiteX0-197" fmla="*/ 0 w 12256307"/>
              <a:gd name="connsiteY0-198" fmla="*/ 6999109 h 6999109"/>
              <a:gd name="connsiteX1-199" fmla="*/ 1270205 w 12256307"/>
              <a:gd name="connsiteY1-200" fmla="*/ 5104556 h 6999109"/>
              <a:gd name="connsiteX2-201" fmla="*/ 3598607 w 12256307"/>
              <a:gd name="connsiteY2-202" fmla="*/ 5391535 h 6999109"/>
              <a:gd name="connsiteX3-203" fmla="*/ 5783212 w 12256307"/>
              <a:gd name="connsiteY3-204" fmla="*/ 3954182 h 6999109"/>
              <a:gd name="connsiteX4-205" fmla="*/ 9027857 w 12256307"/>
              <a:gd name="connsiteY4-206" fmla="*/ 3039782 h 6999109"/>
              <a:gd name="connsiteX5-207" fmla="*/ 10945147 w 12256307"/>
              <a:gd name="connsiteY5-208" fmla="*/ 680040 h 6999109"/>
              <a:gd name="connsiteX6-209" fmla="*/ 12256307 w 12256307"/>
              <a:gd name="connsiteY6-210" fmla="*/ 1614 h 6999109"/>
              <a:gd name="connsiteX0-211" fmla="*/ 0 w 12313457"/>
              <a:gd name="connsiteY0-212" fmla="*/ 7094359 h 7094359"/>
              <a:gd name="connsiteX1-213" fmla="*/ 1327355 w 12313457"/>
              <a:gd name="connsiteY1-214" fmla="*/ 5104556 h 7094359"/>
              <a:gd name="connsiteX2-215" fmla="*/ 3655757 w 12313457"/>
              <a:gd name="connsiteY2-216" fmla="*/ 5391535 h 7094359"/>
              <a:gd name="connsiteX3-217" fmla="*/ 5840362 w 12313457"/>
              <a:gd name="connsiteY3-218" fmla="*/ 3954182 h 7094359"/>
              <a:gd name="connsiteX4-219" fmla="*/ 9085007 w 12313457"/>
              <a:gd name="connsiteY4-220" fmla="*/ 3039782 h 7094359"/>
              <a:gd name="connsiteX5-221" fmla="*/ 11002297 w 12313457"/>
              <a:gd name="connsiteY5-222" fmla="*/ 680040 h 7094359"/>
              <a:gd name="connsiteX6-223" fmla="*/ 12313457 w 12313457"/>
              <a:gd name="connsiteY6-224" fmla="*/ 1614 h 7094359"/>
              <a:gd name="connsiteX0-225" fmla="*/ 0 w 12313457"/>
              <a:gd name="connsiteY0-226" fmla="*/ 7094359 h 7094359"/>
              <a:gd name="connsiteX1-227" fmla="*/ 1194005 w 12313457"/>
              <a:gd name="connsiteY1-228" fmla="*/ 5047406 h 7094359"/>
              <a:gd name="connsiteX2-229" fmla="*/ 3655757 w 12313457"/>
              <a:gd name="connsiteY2-230" fmla="*/ 5391535 h 7094359"/>
              <a:gd name="connsiteX3-231" fmla="*/ 5840362 w 12313457"/>
              <a:gd name="connsiteY3-232" fmla="*/ 3954182 h 7094359"/>
              <a:gd name="connsiteX4-233" fmla="*/ 9085007 w 12313457"/>
              <a:gd name="connsiteY4-234" fmla="*/ 3039782 h 7094359"/>
              <a:gd name="connsiteX5-235" fmla="*/ 11002297 w 12313457"/>
              <a:gd name="connsiteY5-236" fmla="*/ 680040 h 7094359"/>
              <a:gd name="connsiteX6-237" fmla="*/ 12313457 w 12313457"/>
              <a:gd name="connsiteY6-238" fmla="*/ 1614 h 7094359"/>
              <a:gd name="connsiteX0-239" fmla="*/ 0 w 12313457"/>
              <a:gd name="connsiteY0-240" fmla="*/ 7094359 h 7094359"/>
              <a:gd name="connsiteX1-241" fmla="*/ 1194005 w 12313457"/>
              <a:gd name="connsiteY1-242" fmla="*/ 5047406 h 7094359"/>
              <a:gd name="connsiteX2-243" fmla="*/ 3655757 w 12313457"/>
              <a:gd name="connsiteY2-244" fmla="*/ 5391535 h 7094359"/>
              <a:gd name="connsiteX3-245" fmla="*/ 5040262 w 12313457"/>
              <a:gd name="connsiteY3-246" fmla="*/ 3077882 h 7094359"/>
              <a:gd name="connsiteX4-247" fmla="*/ 9085007 w 12313457"/>
              <a:gd name="connsiteY4-248" fmla="*/ 3039782 h 7094359"/>
              <a:gd name="connsiteX5-249" fmla="*/ 11002297 w 12313457"/>
              <a:gd name="connsiteY5-250" fmla="*/ 680040 h 7094359"/>
              <a:gd name="connsiteX6-251" fmla="*/ 12313457 w 12313457"/>
              <a:gd name="connsiteY6-252" fmla="*/ 1614 h 7094359"/>
              <a:gd name="connsiteX0-253" fmla="*/ 0 w 12313457"/>
              <a:gd name="connsiteY0-254" fmla="*/ 7094359 h 7094359"/>
              <a:gd name="connsiteX1-255" fmla="*/ 1194005 w 12313457"/>
              <a:gd name="connsiteY1-256" fmla="*/ 5047406 h 7094359"/>
              <a:gd name="connsiteX2-257" fmla="*/ 3655757 w 12313457"/>
              <a:gd name="connsiteY2-258" fmla="*/ 5391535 h 7094359"/>
              <a:gd name="connsiteX3-259" fmla="*/ 5040262 w 12313457"/>
              <a:gd name="connsiteY3-260" fmla="*/ 3077882 h 7094359"/>
              <a:gd name="connsiteX4-261" fmla="*/ 8380157 w 12313457"/>
              <a:gd name="connsiteY4-262" fmla="*/ 4030382 h 7094359"/>
              <a:gd name="connsiteX5-263" fmla="*/ 11002297 w 12313457"/>
              <a:gd name="connsiteY5-264" fmla="*/ 680040 h 7094359"/>
              <a:gd name="connsiteX6-265" fmla="*/ 12313457 w 12313457"/>
              <a:gd name="connsiteY6-266" fmla="*/ 1614 h 7094359"/>
              <a:gd name="connsiteX0-267" fmla="*/ 0 w 12789707"/>
              <a:gd name="connsiteY0-268" fmla="*/ 6459024 h 6459024"/>
              <a:gd name="connsiteX1-269" fmla="*/ 1194005 w 12789707"/>
              <a:gd name="connsiteY1-270" fmla="*/ 4412071 h 6459024"/>
              <a:gd name="connsiteX2-271" fmla="*/ 3655757 w 12789707"/>
              <a:gd name="connsiteY2-272" fmla="*/ 4756200 h 6459024"/>
              <a:gd name="connsiteX3-273" fmla="*/ 5040262 w 12789707"/>
              <a:gd name="connsiteY3-274" fmla="*/ 2442547 h 6459024"/>
              <a:gd name="connsiteX4-275" fmla="*/ 8380157 w 12789707"/>
              <a:gd name="connsiteY4-276" fmla="*/ 3395047 h 6459024"/>
              <a:gd name="connsiteX5-277" fmla="*/ 11002297 w 12789707"/>
              <a:gd name="connsiteY5-278" fmla="*/ 44705 h 6459024"/>
              <a:gd name="connsiteX6-279" fmla="*/ 12789707 w 12789707"/>
              <a:gd name="connsiteY6-280" fmla="*/ 1842779 h 6459024"/>
              <a:gd name="connsiteX0-281" fmla="*/ 0 w 12789707"/>
              <a:gd name="connsiteY0-282" fmla="*/ 5644689 h 5644689"/>
              <a:gd name="connsiteX1-283" fmla="*/ 1194005 w 12789707"/>
              <a:gd name="connsiteY1-284" fmla="*/ 3597736 h 5644689"/>
              <a:gd name="connsiteX2-285" fmla="*/ 3655757 w 12789707"/>
              <a:gd name="connsiteY2-286" fmla="*/ 3941865 h 5644689"/>
              <a:gd name="connsiteX3-287" fmla="*/ 5040262 w 12789707"/>
              <a:gd name="connsiteY3-288" fmla="*/ 1628212 h 5644689"/>
              <a:gd name="connsiteX4-289" fmla="*/ 8380157 w 12789707"/>
              <a:gd name="connsiteY4-290" fmla="*/ 2580712 h 5644689"/>
              <a:gd name="connsiteX5-291" fmla="*/ 9135397 w 12789707"/>
              <a:gd name="connsiteY5-292" fmla="*/ 68570 h 5644689"/>
              <a:gd name="connsiteX6-293" fmla="*/ 12789707 w 12789707"/>
              <a:gd name="connsiteY6-294" fmla="*/ 1028444 h 5644689"/>
              <a:gd name="connsiteX0-295" fmla="*/ 0 w 12789707"/>
              <a:gd name="connsiteY0-296" fmla="*/ 5644689 h 5644689"/>
              <a:gd name="connsiteX1-297" fmla="*/ 1194005 w 12789707"/>
              <a:gd name="connsiteY1-298" fmla="*/ 3597736 h 5644689"/>
              <a:gd name="connsiteX2-299" fmla="*/ 3655757 w 12789707"/>
              <a:gd name="connsiteY2-300" fmla="*/ 3941865 h 5644689"/>
              <a:gd name="connsiteX3-301" fmla="*/ 5040262 w 12789707"/>
              <a:gd name="connsiteY3-302" fmla="*/ 1628212 h 5644689"/>
              <a:gd name="connsiteX4-303" fmla="*/ 7237157 w 12789707"/>
              <a:gd name="connsiteY4-304" fmla="*/ 2656912 h 5644689"/>
              <a:gd name="connsiteX5-305" fmla="*/ 9135397 w 12789707"/>
              <a:gd name="connsiteY5-306" fmla="*/ 68570 h 5644689"/>
              <a:gd name="connsiteX6-307" fmla="*/ 12789707 w 12789707"/>
              <a:gd name="connsiteY6-308" fmla="*/ 1028444 h 5644689"/>
              <a:gd name="connsiteX0-309" fmla="*/ 0 w 11799107"/>
              <a:gd name="connsiteY0-310" fmla="*/ 5605177 h 5605177"/>
              <a:gd name="connsiteX1-311" fmla="*/ 1194005 w 11799107"/>
              <a:gd name="connsiteY1-312" fmla="*/ 3558224 h 5605177"/>
              <a:gd name="connsiteX2-313" fmla="*/ 3655757 w 11799107"/>
              <a:gd name="connsiteY2-314" fmla="*/ 3902353 h 5605177"/>
              <a:gd name="connsiteX3-315" fmla="*/ 5040262 w 11799107"/>
              <a:gd name="connsiteY3-316" fmla="*/ 1588700 h 5605177"/>
              <a:gd name="connsiteX4-317" fmla="*/ 7237157 w 11799107"/>
              <a:gd name="connsiteY4-318" fmla="*/ 2617400 h 5605177"/>
              <a:gd name="connsiteX5-319" fmla="*/ 9135397 w 11799107"/>
              <a:gd name="connsiteY5-320" fmla="*/ 29058 h 5605177"/>
              <a:gd name="connsiteX6-321" fmla="*/ 11799107 w 11799107"/>
              <a:gd name="connsiteY6-322" fmla="*/ 3122532 h 5605177"/>
              <a:gd name="connsiteX0-323" fmla="*/ 0 w 11799107"/>
              <a:gd name="connsiteY0-324" fmla="*/ 4550145 h 4550145"/>
              <a:gd name="connsiteX1-325" fmla="*/ 1194005 w 11799107"/>
              <a:gd name="connsiteY1-326" fmla="*/ 2503192 h 4550145"/>
              <a:gd name="connsiteX2-327" fmla="*/ 3655757 w 11799107"/>
              <a:gd name="connsiteY2-328" fmla="*/ 2847321 h 4550145"/>
              <a:gd name="connsiteX3-329" fmla="*/ 5040262 w 11799107"/>
              <a:gd name="connsiteY3-330" fmla="*/ 533668 h 4550145"/>
              <a:gd name="connsiteX4-331" fmla="*/ 7237157 w 11799107"/>
              <a:gd name="connsiteY4-332" fmla="*/ 1562368 h 4550145"/>
              <a:gd name="connsiteX5-333" fmla="*/ 9802147 w 11799107"/>
              <a:gd name="connsiteY5-334" fmla="*/ 40826 h 4550145"/>
              <a:gd name="connsiteX6-335" fmla="*/ 11799107 w 11799107"/>
              <a:gd name="connsiteY6-336" fmla="*/ 2067500 h 4550145"/>
              <a:gd name="connsiteX0-337" fmla="*/ 0 w 12389657"/>
              <a:gd name="connsiteY0-338" fmla="*/ 4534716 h 4534716"/>
              <a:gd name="connsiteX1-339" fmla="*/ 1194005 w 12389657"/>
              <a:gd name="connsiteY1-340" fmla="*/ 2487763 h 4534716"/>
              <a:gd name="connsiteX2-341" fmla="*/ 3655757 w 12389657"/>
              <a:gd name="connsiteY2-342" fmla="*/ 2831892 h 4534716"/>
              <a:gd name="connsiteX3-343" fmla="*/ 5040262 w 12389657"/>
              <a:gd name="connsiteY3-344" fmla="*/ 518239 h 4534716"/>
              <a:gd name="connsiteX4-345" fmla="*/ 7237157 w 12389657"/>
              <a:gd name="connsiteY4-346" fmla="*/ 1546939 h 4534716"/>
              <a:gd name="connsiteX5-347" fmla="*/ 9802147 w 12389657"/>
              <a:gd name="connsiteY5-348" fmla="*/ 25397 h 4534716"/>
              <a:gd name="connsiteX6-349" fmla="*/ 12389657 w 12389657"/>
              <a:gd name="connsiteY6-350" fmla="*/ 3652271 h 4534716"/>
              <a:gd name="connsiteX0-351" fmla="*/ 0 w 12390086"/>
              <a:gd name="connsiteY0-352" fmla="*/ 4540326 h 4540326"/>
              <a:gd name="connsiteX1-353" fmla="*/ 1194005 w 12390086"/>
              <a:gd name="connsiteY1-354" fmla="*/ 2493373 h 4540326"/>
              <a:gd name="connsiteX2-355" fmla="*/ 3655757 w 12390086"/>
              <a:gd name="connsiteY2-356" fmla="*/ 2837502 h 4540326"/>
              <a:gd name="connsiteX3-357" fmla="*/ 5040262 w 12390086"/>
              <a:gd name="connsiteY3-358" fmla="*/ 523849 h 4540326"/>
              <a:gd name="connsiteX4-359" fmla="*/ 7237157 w 12390086"/>
              <a:gd name="connsiteY4-360" fmla="*/ 1552549 h 4540326"/>
              <a:gd name="connsiteX5-361" fmla="*/ 9802147 w 12390086"/>
              <a:gd name="connsiteY5-362" fmla="*/ 31007 h 4540326"/>
              <a:gd name="connsiteX6-363" fmla="*/ 12389657 w 12390086"/>
              <a:gd name="connsiteY6-364" fmla="*/ 3657881 h 4540326"/>
              <a:gd name="connsiteX0-365" fmla="*/ 0 w 12390086"/>
              <a:gd name="connsiteY0-366" fmla="*/ 4585924 h 4585924"/>
              <a:gd name="connsiteX1-367" fmla="*/ 1194005 w 12390086"/>
              <a:gd name="connsiteY1-368" fmla="*/ 2538971 h 4585924"/>
              <a:gd name="connsiteX2-369" fmla="*/ 3655757 w 12390086"/>
              <a:gd name="connsiteY2-370" fmla="*/ 2883100 h 4585924"/>
              <a:gd name="connsiteX3-371" fmla="*/ 5040262 w 12390086"/>
              <a:gd name="connsiteY3-372" fmla="*/ 569447 h 4585924"/>
              <a:gd name="connsiteX4-373" fmla="*/ 7237157 w 12390086"/>
              <a:gd name="connsiteY4-374" fmla="*/ 1598147 h 4585924"/>
              <a:gd name="connsiteX5-375" fmla="*/ 9802147 w 12390086"/>
              <a:gd name="connsiteY5-376" fmla="*/ 76605 h 4585924"/>
              <a:gd name="connsiteX6-377" fmla="*/ 12389657 w 12390086"/>
              <a:gd name="connsiteY6-378" fmla="*/ 3703479 h 4585924"/>
              <a:gd name="connsiteX0-379" fmla="*/ 0 w 12390086"/>
              <a:gd name="connsiteY0-380" fmla="*/ 4540327 h 4540327"/>
              <a:gd name="connsiteX1-381" fmla="*/ 1194005 w 12390086"/>
              <a:gd name="connsiteY1-382" fmla="*/ 2493374 h 4540327"/>
              <a:gd name="connsiteX2-383" fmla="*/ 3655757 w 12390086"/>
              <a:gd name="connsiteY2-384" fmla="*/ 2837503 h 4540327"/>
              <a:gd name="connsiteX3-385" fmla="*/ 5040262 w 12390086"/>
              <a:gd name="connsiteY3-386" fmla="*/ 523850 h 4540327"/>
              <a:gd name="connsiteX4-387" fmla="*/ 7237157 w 12390086"/>
              <a:gd name="connsiteY4-388" fmla="*/ 1552550 h 4540327"/>
              <a:gd name="connsiteX5-389" fmla="*/ 9802147 w 12390086"/>
              <a:gd name="connsiteY5-390" fmla="*/ 31008 h 4540327"/>
              <a:gd name="connsiteX6-391" fmla="*/ 12389657 w 12390086"/>
              <a:gd name="connsiteY6-392" fmla="*/ 3657882 h 4540327"/>
              <a:gd name="connsiteX0-393" fmla="*/ 0 w 12390194"/>
              <a:gd name="connsiteY0-394" fmla="*/ 4538049 h 4538049"/>
              <a:gd name="connsiteX1-395" fmla="*/ 1194005 w 12390194"/>
              <a:gd name="connsiteY1-396" fmla="*/ 2491096 h 4538049"/>
              <a:gd name="connsiteX2-397" fmla="*/ 3655757 w 12390194"/>
              <a:gd name="connsiteY2-398" fmla="*/ 2835225 h 4538049"/>
              <a:gd name="connsiteX3-399" fmla="*/ 5040262 w 12390194"/>
              <a:gd name="connsiteY3-400" fmla="*/ 521572 h 4538049"/>
              <a:gd name="connsiteX4-401" fmla="*/ 7237157 w 12390194"/>
              <a:gd name="connsiteY4-402" fmla="*/ 1550272 h 4538049"/>
              <a:gd name="connsiteX5-403" fmla="*/ 9802147 w 12390194"/>
              <a:gd name="connsiteY5-404" fmla="*/ 28730 h 4538049"/>
              <a:gd name="connsiteX6-405" fmla="*/ 12389657 w 12390194"/>
              <a:gd name="connsiteY6-406" fmla="*/ 3655604 h 4538049"/>
              <a:gd name="connsiteX0-407" fmla="*/ 0 w 12390279"/>
              <a:gd name="connsiteY0-408" fmla="*/ 4688635 h 4688635"/>
              <a:gd name="connsiteX1-409" fmla="*/ 1194005 w 12390279"/>
              <a:gd name="connsiteY1-410" fmla="*/ 2641682 h 4688635"/>
              <a:gd name="connsiteX2-411" fmla="*/ 3655757 w 12390279"/>
              <a:gd name="connsiteY2-412" fmla="*/ 2985811 h 4688635"/>
              <a:gd name="connsiteX3-413" fmla="*/ 5040262 w 12390279"/>
              <a:gd name="connsiteY3-414" fmla="*/ 672158 h 4688635"/>
              <a:gd name="connsiteX4-415" fmla="*/ 7237157 w 12390279"/>
              <a:gd name="connsiteY4-416" fmla="*/ 1700858 h 4688635"/>
              <a:gd name="connsiteX5-417" fmla="*/ 10049797 w 12390279"/>
              <a:gd name="connsiteY5-418" fmla="*/ 26916 h 4688635"/>
              <a:gd name="connsiteX6-419" fmla="*/ 12389657 w 12390279"/>
              <a:gd name="connsiteY6-420" fmla="*/ 3806190 h 4688635"/>
              <a:gd name="connsiteX0-421" fmla="*/ 0 w 12390260"/>
              <a:gd name="connsiteY0-422" fmla="*/ 4703511 h 4703511"/>
              <a:gd name="connsiteX1-423" fmla="*/ 1194005 w 12390260"/>
              <a:gd name="connsiteY1-424" fmla="*/ 2656558 h 4703511"/>
              <a:gd name="connsiteX2-425" fmla="*/ 3655757 w 12390260"/>
              <a:gd name="connsiteY2-426" fmla="*/ 3000687 h 4703511"/>
              <a:gd name="connsiteX3-427" fmla="*/ 5040262 w 12390260"/>
              <a:gd name="connsiteY3-428" fmla="*/ 687034 h 4703511"/>
              <a:gd name="connsiteX4-429" fmla="*/ 7675307 w 12390260"/>
              <a:gd name="connsiteY4-430" fmla="*/ 1734784 h 4703511"/>
              <a:gd name="connsiteX5-431" fmla="*/ 10049797 w 12390260"/>
              <a:gd name="connsiteY5-432" fmla="*/ 41792 h 4703511"/>
              <a:gd name="connsiteX6-433" fmla="*/ 12389657 w 12390260"/>
              <a:gd name="connsiteY6-434" fmla="*/ 3821066 h 4703511"/>
              <a:gd name="connsiteX0-435" fmla="*/ 0 w 12390260"/>
              <a:gd name="connsiteY0-436" fmla="*/ 4703511 h 4703511"/>
              <a:gd name="connsiteX1-437" fmla="*/ 1194005 w 12390260"/>
              <a:gd name="connsiteY1-438" fmla="*/ 2656558 h 4703511"/>
              <a:gd name="connsiteX2-439" fmla="*/ 3693857 w 12390260"/>
              <a:gd name="connsiteY2-440" fmla="*/ 2791137 h 4703511"/>
              <a:gd name="connsiteX3-441" fmla="*/ 5040262 w 12390260"/>
              <a:gd name="connsiteY3-442" fmla="*/ 687034 h 4703511"/>
              <a:gd name="connsiteX4-443" fmla="*/ 7675307 w 12390260"/>
              <a:gd name="connsiteY4-444" fmla="*/ 1734784 h 4703511"/>
              <a:gd name="connsiteX5-445" fmla="*/ 10049797 w 12390260"/>
              <a:gd name="connsiteY5-446" fmla="*/ 41792 h 4703511"/>
              <a:gd name="connsiteX6-447" fmla="*/ 12389657 w 12390260"/>
              <a:gd name="connsiteY6-448" fmla="*/ 3821066 h 4703511"/>
              <a:gd name="connsiteX0-449" fmla="*/ 0 w 12390260"/>
              <a:gd name="connsiteY0-450" fmla="*/ 4703511 h 4703511"/>
              <a:gd name="connsiteX1-451" fmla="*/ 1194005 w 12390260"/>
              <a:gd name="connsiteY1-452" fmla="*/ 2656558 h 4703511"/>
              <a:gd name="connsiteX2-453" fmla="*/ 3522407 w 12390260"/>
              <a:gd name="connsiteY2-454" fmla="*/ 2429187 h 4703511"/>
              <a:gd name="connsiteX3-455" fmla="*/ 5040262 w 12390260"/>
              <a:gd name="connsiteY3-456" fmla="*/ 687034 h 4703511"/>
              <a:gd name="connsiteX4-457" fmla="*/ 7675307 w 12390260"/>
              <a:gd name="connsiteY4-458" fmla="*/ 1734784 h 4703511"/>
              <a:gd name="connsiteX5-459" fmla="*/ 10049797 w 12390260"/>
              <a:gd name="connsiteY5-460" fmla="*/ 41792 h 4703511"/>
              <a:gd name="connsiteX6-461" fmla="*/ 12389657 w 12390260"/>
              <a:gd name="connsiteY6-462" fmla="*/ 3821066 h 4703511"/>
              <a:gd name="connsiteX0-463" fmla="*/ 0 w 12390260"/>
              <a:gd name="connsiteY0-464" fmla="*/ 4702247 h 4702247"/>
              <a:gd name="connsiteX1-465" fmla="*/ 1194005 w 12390260"/>
              <a:gd name="connsiteY1-466" fmla="*/ 2655294 h 4702247"/>
              <a:gd name="connsiteX2-467" fmla="*/ 3522407 w 12390260"/>
              <a:gd name="connsiteY2-468" fmla="*/ 2427923 h 4702247"/>
              <a:gd name="connsiteX3-469" fmla="*/ 4849762 w 12390260"/>
              <a:gd name="connsiteY3-470" fmla="*/ 266670 h 4702247"/>
              <a:gd name="connsiteX4-471" fmla="*/ 7675307 w 12390260"/>
              <a:gd name="connsiteY4-472" fmla="*/ 1733520 h 4702247"/>
              <a:gd name="connsiteX5-473" fmla="*/ 10049797 w 12390260"/>
              <a:gd name="connsiteY5-474" fmla="*/ 40528 h 4702247"/>
              <a:gd name="connsiteX6-475" fmla="*/ 12389657 w 12390260"/>
              <a:gd name="connsiteY6-476" fmla="*/ 3819802 h 4702247"/>
              <a:gd name="connsiteX0-477" fmla="*/ 0 w 12390277"/>
              <a:gd name="connsiteY0-478" fmla="*/ 4775367 h 4775367"/>
              <a:gd name="connsiteX1-479" fmla="*/ 1194005 w 12390277"/>
              <a:gd name="connsiteY1-480" fmla="*/ 2728414 h 4775367"/>
              <a:gd name="connsiteX2-481" fmla="*/ 3522407 w 12390277"/>
              <a:gd name="connsiteY2-482" fmla="*/ 2501043 h 4775367"/>
              <a:gd name="connsiteX3-483" fmla="*/ 4849762 w 12390277"/>
              <a:gd name="connsiteY3-484" fmla="*/ 339790 h 4775367"/>
              <a:gd name="connsiteX4-485" fmla="*/ 7408607 w 12390277"/>
              <a:gd name="connsiteY4-486" fmla="*/ 930340 h 4775367"/>
              <a:gd name="connsiteX5-487" fmla="*/ 10049797 w 12390277"/>
              <a:gd name="connsiteY5-488" fmla="*/ 113648 h 4775367"/>
              <a:gd name="connsiteX6-489" fmla="*/ 12389657 w 12390277"/>
              <a:gd name="connsiteY6-490" fmla="*/ 3892922 h 4775367"/>
              <a:gd name="connsiteX0-491" fmla="*/ 0 w 12390277"/>
              <a:gd name="connsiteY0-492" fmla="*/ 4772902 h 4772902"/>
              <a:gd name="connsiteX1-493" fmla="*/ 1194005 w 12390277"/>
              <a:gd name="connsiteY1-494" fmla="*/ 2725949 h 4772902"/>
              <a:gd name="connsiteX2-495" fmla="*/ 3522407 w 12390277"/>
              <a:gd name="connsiteY2-496" fmla="*/ 2498578 h 4772902"/>
              <a:gd name="connsiteX3-497" fmla="*/ 5002162 w 12390277"/>
              <a:gd name="connsiteY3-498" fmla="*/ 108725 h 4772902"/>
              <a:gd name="connsiteX4-499" fmla="*/ 7408607 w 12390277"/>
              <a:gd name="connsiteY4-500" fmla="*/ 927875 h 4772902"/>
              <a:gd name="connsiteX5-501" fmla="*/ 10049797 w 12390277"/>
              <a:gd name="connsiteY5-502" fmla="*/ 111183 h 4772902"/>
              <a:gd name="connsiteX6-503" fmla="*/ 12389657 w 12390277"/>
              <a:gd name="connsiteY6-504" fmla="*/ 3890457 h 4772902"/>
              <a:gd name="connsiteX0-505" fmla="*/ 0 w 12390334"/>
              <a:gd name="connsiteY0-506" fmla="*/ 4719099 h 4719099"/>
              <a:gd name="connsiteX1-507" fmla="*/ 1194005 w 12390334"/>
              <a:gd name="connsiteY1-508" fmla="*/ 2672146 h 4719099"/>
              <a:gd name="connsiteX2-509" fmla="*/ 3522407 w 12390334"/>
              <a:gd name="connsiteY2-510" fmla="*/ 2444775 h 4719099"/>
              <a:gd name="connsiteX3-511" fmla="*/ 5002162 w 12390334"/>
              <a:gd name="connsiteY3-512" fmla="*/ 54922 h 4719099"/>
              <a:gd name="connsiteX4-513" fmla="*/ 7408607 w 12390334"/>
              <a:gd name="connsiteY4-514" fmla="*/ 874072 h 4719099"/>
              <a:gd name="connsiteX5-515" fmla="*/ 10183147 w 12390334"/>
              <a:gd name="connsiteY5-516" fmla="*/ 114530 h 4719099"/>
              <a:gd name="connsiteX6-517" fmla="*/ 12389657 w 12390334"/>
              <a:gd name="connsiteY6-518" fmla="*/ 3836654 h 4719099"/>
              <a:gd name="connsiteX0-519" fmla="*/ 0 w 12390330"/>
              <a:gd name="connsiteY0-520" fmla="*/ 4752637 h 4752637"/>
              <a:gd name="connsiteX1-521" fmla="*/ 1194005 w 12390330"/>
              <a:gd name="connsiteY1-522" fmla="*/ 2705684 h 4752637"/>
              <a:gd name="connsiteX2-523" fmla="*/ 3522407 w 12390330"/>
              <a:gd name="connsiteY2-524" fmla="*/ 2478313 h 4752637"/>
              <a:gd name="connsiteX3-525" fmla="*/ 5002162 w 12390330"/>
              <a:gd name="connsiteY3-526" fmla="*/ 88460 h 4752637"/>
              <a:gd name="connsiteX4-527" fmla="*/ 7465757 w 12390330"/>
              <a:gd name="connsiteY4-528" fmla="*/ 679010 h 4752637"/>
              <a:gd name="connsiteX5-529" fmla="*/ 10183147 w 12390330"/>
              <a:gd name="connsiteY5-530" fmla="*/ 148068 h 4752637"/>
              <a:gd name="connsiteX6-531" fmla="*/ 12389657 w 12390330"/>
              <a:gd name="connsiteY6-532" fmla="*/ 3870192 h 4752637"/>
              <a:gd name="connsiteX0-533" fmla="*/ 0 w 12123752"/>
              <a:gd name="connsiteY0-534" fmla="*/ 4812428 h 4844383"/>
              <a:gd name="connsiteX1-535" fmla="*/ 1194005 w 12123752"/>
              <a:gd name="connsiteY1-536" fmla="*/ 2765475 h 4844383"/>
              <a:gd name="connsiteX2-537" fmla="*/ 3522407 w 12123752"/>
              <a:gd name="connsiteY2-538" fmla="*/ 2538104 h 4844383"/>
              <a:gd name="connsiteX3-539" fmla="*/ 5002162 w 12123752"/>
              <a:gd name="connsiteY3-540" fmla="*/ 148251 h 4844383"/>
              <a:gd name="connsiteX4-541" fmla="*/ 7465757 w 12123752"/>
              <a:gd name="connsiteY4-542" fmla="*/ 738801 h 4844383"/>
              <a:gd name="connsiteX5-543" fmla="*/ 10183147 w 12123752"/>
              <a:gd name="connsiteY5-544" fmla="*/ 207859 h 4844383"/>
              <a:gd name="connsiteX6-545" fmla="*/ 12122957 w 12123752"/>
              <a:gd name="connsiteY6-546" fmla="*/ 4844383 h 4844383"/>
              <a:gd name="connsiteX0-547" fmla="*/ 0 w 12122957"/>
              <a:gd name="connsiteY0-548" fmla="*/ 4812428 h 4844383"/>
              <a:gd name="connsiteX1-549" fmla="*/ 1194005 w 12122957"/>
              <a:gd name="connsiteY1-550" fmla="*/ 2765475 h 4844383"/>
              <a:gd name="connsiteX2-551" fmla="*/ 3522407 w 12122957"/>
              <a:gd name="connsiteY2-552" fmla="*/ 2538104 h 4844383"/>
              <a:gd name="connsiteX3-553" fmla="*/ 5002162 w 12122957"/>
              <a:gd name="connsiteY3-554" fmla="*/ 148251 h 4844383"/>
              <a:gd name="connsiteX4-555" fmla="*/ 7465757 w 12122957"/>
              <a:gd name="connsiteY4-556" fmla="*/ 738801 h 4844383"/>
              <a:gd name="connsiteX5-557" fmla="*/ 10183147 w 12122957"/>
              <a:gd name="connsiteY5-558" fmla="*/ 207859 h 4844383"/>
              <a:gd name="connsiteX6-559" fmla="*/ 12122957 w 12122957"/>
              <a:gd name="connsiteY6-560" fmla="*/ 4844383 h 4844383"/>
              <a:gd name="connsiteX0-561" fmla="*/ 0 w 12294407"/>
              <a:gd name="connsiteY0-562" fmla="*/ 4816245 h 4905350"/>
              <a:gd name="connsiteX1-563" fmla="*/ 1194005 w 12294407"/>
              <a:gd name="connsiteY1-564" fmla="*/ 2769292 h 4905350"/>
              <a:gd name="connsiteX2-565" fmla="*/ 3522407 w 12294407"/>
              <a:gd name="connsiteY2-566" fmla="*/ 2541921 h 4905350"/>
              <a:gd name="connsiteX3-567" fmla="*/ 5002162 w 12294407"/>
              <a:gd name="connsiteY3-568" fmla="*/ 152068 h 4905350"/>
              <a:gd name="connsiteX4-569" fmla="*/ 7465757 w 12294407"/>
              <a:gd name="connsiteY4-570" fmla="*/ 742618 h 4905350"/>
              <a:gd name="connsiteX5-571" fmla="*/ 10183147 w 12294407"/>
              <a:gd name="connsiteY5-572" fmla="*/ 211676 h 4905350"/>
              <a:gd name="connsiteX6-573" fmla="*/ 12294407 w 12294407"/>
              <a:gd name="connsiteY6-574" fmla="*/ 4905350 h 4905350"/>
              <a:gd name="connsiteX0-575" fmla="*/ 0 w 12294407"/>
              <a:gd name="connsiteY0-576" fmla="*/ 4816245 h 4905350"/>
              <a:gd name="connsiteX1-577" fmla="*/ 1194005 w 12294407"/>
              <a:gd name="connsiteY1-578" fmla="*/ 2769292 h 4905350"/>
              <a:gd name="connsiteX2-579" fmla="*/ 3522407 w 12294407"/>
              <a:gd name="connsiteY2-580" fmla="*/ 2541921 h 4905350"/>
              <a:gd name="connsiteX3-581" fmla="*/ 5002162 w 12294407"/>
              <a:gd name="connsiteY3-582" fmla="*/ 152068 h 4905350"/>
              <a:gd name="connsiteX4-583" fmla="*/ 7465757 w 12294407"/>
              <a:gd name="connsiteY4-584" fmla="*/ 742618 h 4905350"/>
              <a:gd name="connsiteX5-585" fmla="*/ 10183147 w 12294407"/>
              <a:gd name="connsiteY5-586" fmla="*/ 211676 h 4905350"/>
              <a:gd name="connsiteX6-587" fmla="*/ 12294407 w 12294407"/>
              <a:gd name="connsiteY6-588" fmla="*/ 4905350 h 4905350"/>
              <a:gd name="connsiteX0-589" fmla="*/ 0 w 12161057"/>
              <a:gd name="connsiteY0-590" fmla="*/ 4818794 h 4945999"/>
              <a:gd name="connsiteX1-591" fmla="*/ 1194005 w 12161057"/>
              <a:gd name="connsiteY1-592" fmla="*/ 2771841 h 4945999"/>
              <a:gd name="connsiteX2-593" fmla="*/ 3522407 w 12161057"/>
              <a:gd name="connsiteY2-594" fmla="*/ 2544470 h 4945999"/>
              <a:gd name="connsiteX3-595" fmla="*/ 5002162 w 12161057"/>
              <a:gd name="connsiteY3-596" fmla="*/ 154617 h 4945999"/>
              <a:gd name="connsiteX4-597" fmla="*/ 7465757 w 12161057"/>
              <a:gd name="connsiteY4-598" fmla="*/ 745167 h 4945999"/>
              <a:gd name="connsiteX5-599" fmla="*/ 10183147 w 12161057"/>
              <a:gd name="connsiteY5-600" fmla="*/ 214225 h 4945999"/>
              <a:gd name="connsiteX6-601" fmla="*/ 12161057 w 12161057"/>
              <a:gd name="connsiteY6-602" fmla="*/ 4945999 h 4945999"/>
              <a:gd name="connsiteX0-603" fmla="*/ 0 w 12161057"/>
              <a:gd name="connsiteY0-604" fmla="*/ 4818794 h 4945999"/>
              <a:gd name="connsiteX1-605" fmla="*/ 1194005 w 12161057"/>
              <a:gd name="connsiteY1-606" fmla="*/ 2771841 h 4945999"/>
              <a:gd name="connsiteX2-607" fmla="*/ 3522407 w 12161057"/>
              <a:gd name="connsiteY2-608" fmla="*/ 2544470 h 4945999"/>
              <a:gd name="connsiteX3-609" fmla="*/ 5002162 w 12161057"/>
              <a:gd name="connsiteY3-610" fmla="*/ 154617 h 4945999"/>
              <a:gd name="connsiteX4-611" fmla="*/ 7465757 w 12161057"/>
              <a:gd name="connsiteY4-612" fmla="*/ 745167 h 4945999"/>
              <a:gd name="connsiteX5-613" fmla="*/ 10183147 w 12161057"/>
              <a:gd name="connsiteY5-614" fmla="*/ 214225 h 4945999"/>
              <a:gd name="connsiteX6-615" fmla="*/ 12161057 w 12161057"/>
              <a:gd name="connsiteY6-616" fmla="*/ 4945999 h 4945999"/>
              <a:gd name="connsiteX0-617" fmla="*/ 0 w 12161057"/>
              <a:gd name="connsiteY0-618" fmla="*/ 4818794 h 4945999"/>
              <a:gd name="connsiteX1-619" fmla="*/ 1194005 w 12161057"/>
              <a:gd name="connsiteY1-620" fmla="*/ 2771841 h 4945999"/>
              <a:gd name="connsiteX2-621" fmla="*/ 3522407 w 12161057"/>
              <a:gd name="connsiteY2-622" fmla="*/ 2544470 h 4945999"/>
              <a:gd name="connsiteX3-623" fmla="*/ 5002162 w 12161057"/>
              <a:gd name="connsiteY3-624" fmla="*/ 154617 h 4945999"/>
              <a:gd name="connsiteX4-625" fmla="*/ 7465757 w 12161057"/>
              <a:gd name="connsiteY4-626" fmla="*/ 745167 h 4945999"/>
              <a:gd name="connsiteX5-627" fmla="*/ 10183147 w 12161057"/>
              <a:gd name="connsiteY5-628" fmla="*/ 214225 h 4945999"/>
              <a:gd name="connsiteX6-629" fmla="*/ 12161057 w 12161057"/>
              <a:gd name="connsiteY6-630" fmla="*/ 4945999 h 4945999"/>
              <a:gd name="connsiteX0-631" fmla="*/ 0 w 12065807"/>
              <a:gd name="connsiteY0-632" fmla="*/ 2704244 h 4945999"/>
              <a:gd name="connsiteX1-633" fmla="*/ 1098755 w 12065807"/>
              <a:gd name="connsiteY1-634" fmla="*/ 2771841 h 4945999"/>
              <a:gd name="connsiteX2-635" fmla="*/ 3427157 w 12065807"/>
              <a:gd name="connsiteY2-636" fmla="*/ 2544470 h 4945999"/>
              <a:gd name="connsiteX3-637" fmla="*/ 4906912 w 12065807"/>
              <a:gd name="connsiteY3-638" fmla="*/ 154617 h 4945999"/>
              <a:gd name="connsiteX4-639" fmla="*/ 7370507 w 12065807"/>
              <a:gd name="connsiteY4-640" fmla="*/ 745167 h 4945999"/>
              <a:gd name="connsiteX5-641" fmla="*/ 10087897 w 12065807"/>
              <a:gd name="connsiteY5-642" fmla="*/ 214225 h 4945999"/>
              <a:gd name="connsiteX6-643" fmla="*/ 12065807 w 12065807"/>
              <a:gd name="connsiteY6-644" fmla="*/ 4945999 h 4945999"/>
              <a:gd name="connsiteX0-645" fmla="*/ 0 w 12180107"/>
              <a:gd name="connsiteY0-646" fmla="*/ 2589944 h 4945999"/>
              <a:gd name="connsiteX1-647" fmla="*/ 1213055 w 12180107"/>
              <a:gd name="connsiteY1-648" fmla="*/ 2771841 h 4945999"/>
              <a:gd name="connsiteX2-649" fmla="*/ 3541457 w 12180107"/>
              <a:gd name="connsiteY2-650" fmla="*/ 2544470 h 4945999"/>
              <a:gd name="connsiteX3-651" fmla="*/ 5021212 w 12180107"/>
              <a:gd name="connsiteY3-652" fmla="*/ 154617 h 4945999"/>
              <a:gd name="connsiteX4-653" fmla="*/ 7484807 w 12180107"/>
              <a:gd name="connsiteY4-654" fmla="*/ 745167 h 4945999"/>
              <a:gd name="connsiteX5-655" fmla="*/ 10202197 w 12180107"/>
              <a:gd name="connsiteY5-656" fmla="*/ 214225 h 4945999"/>
              <a:gd name="connsiteX6-657" fmla="*/ 12180107 w 12180107"/>
              <a:gd name="connsiteY6-658" fmla="*/ 4945999 h 4945999"/>
              <a:gd name="connsiteX0-659" fmla="*/ 0 w 12180107"/>
              <a:gd name="connsiteY0-660" fmla="*/ 2589944 h 4945999"/>
              <a:gd name="connsiteX1-661" fmla="*/ 1213055 w 12180107"/>
              <a:gd name="connsiteY1-662" fmla="*/ 2771841 h 4945999"/>
              <a:gd name="connsiteX2-663" fmla="*/ 3541457 w 12180107"/>
              <a:gd name="connsiteY2-664" fmla="*/ 2544470 h 4945999"/>
              <a:gd name="connsiteX3-665" fmla="*/ 5021212 w 12180107"/>
              <a:gd name="connsiteY3-666" fmla="*/ 154617 h 4945999"/>
              <a:gd name="connsiteX4-667" fmla="*/ 7484807 w 12180107"/>
              <a:gd name="connsiteY4-668" fmla="*/ 745167 h 4945999"/>
              <a:gd name="connsiteX5-669" fmla="*/ 10202197 w 12180107"/>
              <a:gd name="connsiteY5-670" fmla="*/ 214225 h 4945999"/>
              <a:gd name="connsiteX6-671" fmla="*/ 12180107 w 12180107"/>
              <a:gd name="connsiteY6-672" fmla="*/ 4945999 h 4945999"/>
              <a:gd name="connsiteX0-673" fmla="*/ 0 w 12180107"/>
              <a:gd name="connsiteY0-674" fmla="*/ 2589944 h 4945999"/>
              <a:gd name="connsiteX1-675" fmla="*/ 781049 w 12180107"/>
              <a:gd name="connsiteY1-676" fmla="*/ 3018488 h 4945999"/>
              <a:gd name="connsiteX2-677" fmla="*/ 1213055 w 12180107"/>
              <a:gd name="connsiteY2-678" fmla="*/ 2771841 h 4945999"/>
              <a:gd name="connsiteX3-679" fmla="*/ 3541457 w 12180107"/>
              <a:gd name="connsiteY3-680" fmla="*/ 2544470 h 4945999"/>
              <a:gd name="connsiteX4-681" fmla="*/ 5021212 w 12180107"/>
              <a:gd name="connsiteY4-682" fmla="*/ 154617 h 4945999"/>
              <a:gd name="connsiteX5-683" fmla="*/ 7484807 w 12180107"/>
              <a:gd name="connsiteY5-684" fmla="*/ 745167 h 4945999"/>
              <a:gd name="connsiteX6-685" fmla="*/ 10202197 w 12180107"/>
              <a:gd name="connsiteY6-686" fmla="*/ 214225 h 4945999"/>
              <a:gd name="connsiteX7-687" fmla="*/ 12180107 w 12180107"/>
              <a:gd name="connsiteY7-688" fmla="*/ 4945999 h 4945999"/>
              <a:gd name="connsiteX0-689" fmla="*/ 0 w 12180107"/>
              <a:gd name="connsiteY0-690" fmla="*/ 2589944 h 4945999"/>
              <a:gd name="connsiteX1-691" fmla="*/ 1213055 w 12180107"/>
              <a:gd name="connsiteY1-692" fmla="*/ 2771841 h 4945999"/>
              <a:gd name="connsiteX2-693" fmla="*/ 3541457 w 12180107"/>
              <a:gd name="connsiteY2-694" fmla="*/ 2544470 h 4945999"/>
              <a:gd name="connsiteX3-695" fmla="*/ 5021212 w 12180107"/>
              <a:gd name="connsiteY3-696" fmla="*/ 154617 h 4945999"/>
              <a:gd name="connsiteX4-697" fmla="*/ 7484807 w 12180107"/>
              <a:gd name="connsiteY4-698" fmla="*/ 745167 h 4945999"/>
              <a:gd name="connsiteX5-699" fmla="*/ 10202197 w 12180107"/>
              <a:gd name="connsiteY5-700" fmla="*/ 214225 h 4945999"/>
              <a:gd name="connsiteX6-701" fmla="*/ 12180107 w 12180107"/>
              <a:gd name="connsiteY6-702" fmla="*/ 4945999 h 4945999"/>
              <a:gd name="connsiteX0-703" fmla="*/ 0 w 12237257"/>
              <a:gd name="connsiteY0-704" fmla="*/ 1351694 h 4945999"/>
              <a:gd name="connsiteX1-705" fmla="*/ 1270205 w 12237257"/>
              <a:gd name="connsiteY1-706" fmla="*/ 2771841 h 4945999"/>
              <a:gd name="connsiteX2-707" fmla="*/ 3598607 w 12237257"/>
              <a:gd name="connsiteY2-708" fmla="*/ 2544470 h 4945999"/>
              <a:gd name="connsiteX3-709" fmla="*/ 5078362 w 12237257"/>
              <a:gd name="connsiteY3-710" fmla="*/ 154617 h 4945999"/>
              <a:gd name="connsiteX4-711" fmla="*/ 7541957 w 12237257"/>
              <a:gd name="connsiteY4-712" fmla="*/ 745167 h 4945999"/>
              <a:gd name="connsiteX5-713" fmla="*/ 10259347 w 12237257"/>
              <a:gd name="connsiteY5-714" fmla="*/ 214225 h 4945999"/>
              <a:gd name="connsiteX6-715" fmla="*/ 12237257 w 12237257"/>
              <a:gd name="connsiteY6-716" fmla="*/ 4945999 h 4945999"/>
              <a:gd name="connsiteX0-717" fmla="*/ 0 w 12237257"/>
              <a:gd name="connsiteY0-718" fmla="*/ 1351694 h 4945999"/>
              <a:gd name="connsiteX1-719" fmla="*/ 1270205 w 12237257"/>
              <a:gd name="connsiteY1-720" fmla="*/ 2771841 h 4945999"/>
              <a:gd name="connsiteX2-721" fmla="*/ 3598607 w 12237257"/>
              <a:gd name="connsiteY2-722" fmla="*/ 2544470 h 4945999"/>
              <a:gd name="connsiteX3-723" fmla="*/ 5078362 w 12237257"/>
              <a:gd name="connsiteY3-724" fmla="*/ 154617 h 4945999"/>
              <a:gd name="connsiteX4-725" fmla="*/ 7541957 w 12237257"/>
              <a:gd name="connsiteY4-726" fmla="*/ 745167 h 4945999"/>
              <a:gd name="connsiteX5-727" fmla="*/ 10259347 w 12237257"/>
              <a:gd name="connsiteY5-728" fmla="*/ 214225 h 4945999"/>
              <a:gd name="connsiteX6-729" fmla="*/ 12237257 w 12237257"/>
              <a:gd name="connsiteY6-730" fmla="*/ 4945999 h 4945999"/>
              <a:gd name="connsiteX0-731" fmla="*/ 0 w 12237257"/>
              <a:gd name="connsiteY0-732" fmla="*/ 1351694 h 4945999"/>
              <a:gd name="connsiteX1-733" fmla="*/ 1308305 w 12237257"/>
              <a:gd name="connsiteY1-734" fmla="*/ 2943291 h 4945999"/>
              <a:gd name="connsiteX2-735" fmla="*/ 3598607 w 12237257"/>
              <a:gd name="connsiteY2-736" fmla="*/ 2544470 h 4945999"/>
              <a:gd name="connsiteX3-737" fmla="*/ 5078362 w 12237257"/>
              <a:gd name="connsiteY3-738" fmla="*/ 154617 h 4945999"/>
              <a:gd name="connsiteX4-739" fmla="*/ 7541957 w 12237257"/>
              <a:gd name="connsiteY4-740" fmla="*/ 745167 h 4945999"/>
              <a:gd name="connsiteX5-741" fmla="*/ 10259347 w 12237257"/>
              <a:gd name="connsiteY5-742" fmla="*/ 214225 h 4945999"/>
              <a:gd name="connsiteX6-743" fmla="*/ 12237257 w 12237257"/>
              <a:gd name="connsiteY6-744" fmla="*/ 4945999 h 4945999"/>
              <a:gd name="connsiteX0-745" fmla="*/ 0 w 12237257"/>
              <a:gd name="connsiteY0-746" fmla="*/ 1351694 h 4945999"/>
              <a:gd name="connsiteX1-747" fmla="*/ 1403555 w 12237257"/>
              <a:gd name="connsiteY1-748" fmla="*/ 3286191 h 4945999"/>
              <a:gd name="connsiteX2-749" fmla="*/ 3598607 w 12237257"/>
              <a:gd name="connsiteY2-750" fmla="*/ 2544470 h 4945999"/>
              <a:gd name="connsiteX3-751" fmla="*/ 5078362 w 12237257"/>
              <a:gd name="connsiteY3-752" fmla="*/ 154617 h 4945999"/>
              <a:gd name="connsiteX4-753" fmla="*/ 7541957 w 12237257"/>
              <a:gd name="connsiteY4-754" fmla="*/ 745167 h 4945999"/>
              <a:gd name="connsiteX5-755" fmla="*/ 10259347 w 12237257"/>
              <a:gd name="connsiteY5-756" fmla="*/ 214225 h 4945999"/>
              <a:gd name="connsiteX6-757" fmla="*/ 12237257 w 12237257"/>
              <a:gd name="connsiteY6-758" fmla="*/ 4945999 h 4945999"/>
              <a:gd name="connsiteX0-759" fmla="*/ 0 w 12237257"/>
              <a:gd name="connsiteY0-760" fmla="*/ 1351694 h 4945999"/>
              <a:gd name="connsiteX1-761" fmla="*/ 1403555 w 12237257"/>
              <a:gd name="connsiteY1-762" fmla="*/ 3286191 h 4945999"/>
              <a:gd name="connsiteX2-763" fmla="*/ 3598607 w 12237257"/>
              <a:gd name="connsiteY2-764" fmla="*/ 2544470 h 4945999"/>
              <a:gd name="connsiteX3-765" fmla="*/ 5078362 w 12237257"/>
              <a:gd name="connsiteY3-766" fmla="*/ 154617 h 4945999"/>
              <a:gd name="connsiteX4-767" fmla="*/ 7541957 w 12237257"/>
              <a:gd name="connsiteY4-768" fmla="*/ 745167 h 4945999"/>
              <a:gd name="connsiteX5-769" fmla="*/ 10259347 w 12237257"/>
              <a:gd name="connsiteY5-770" fmla="*/ 214225 h 4945999"/>
              <a:gd name="connsiteX6-771" fmla="*/ 12237257 w 12237257"/>
              <a:gd name="connsiteY6-772" fmla="*/ 4945999 h 4945999"/>
              <a:gd name="connsiteX0-773" fmla="*/ 0 w 12237257"/>
              <a:gd name="connsiteY0-774" fmla="*/ 1351694 h 4945999"/>
              <a:gd name="connsiteX1-775" fmla="*/ 1498805 w 12237257"/>
              <a:gd name="connsiteY1-776" fmla="*/ 3286191 h 4945999"/>
              <a:gd name="connsiteX2-777" fmla="*/ 3598607 w 12237257"/>
              <a:gd name="connsiteY2-778" fmla="*/ 2544470 h 4945999"/>
              <a:gd name="connsiteX3-779" fmla="*/ 5078362 w 12237257"/>
              <a:gd name="connsiteY3-780" fmla="*/ 154617 h 4945999"/>
              <a:gd name="connsiteX4-781" fmla="*/ 7541957 w 12237257"/>
              <a:gd name="connsiteY4-782" fmla="*/ 745167 h 4945999"/>
              <a:gd name="connsiteX5-783" fmla="*/ 10259347 w 12237257"/>
              <a:gd name="connsiteY5-784" fmla="*/ 214225 h 4945999"/>
              <a:gd name="connsiteX6-785" fmla="*/ 12237257 w 12237257"/>
              <a:gd name="connsiteY6-786" fmla="*/ 4945999 h 4945999"/>
              <a:gd name="connsiteX0-787" fmla="*/ 0 w 12237257"/>
              <a:gd name="connsiteY0-788" fmla="*/ 2354357 h 5948662"/>
              <a:gd name="connsiteX1-789" fmla="*/ 1498805 w 12237257"/>
              <a:gd name="connsiteY1-790" fmla="*/ 4288854 h 5948662"/>
              <a:gd name="connsiteX2-791" fmla="*/ 3598607 w 12237257"/>
              <a:gd name="connsiteY2-792" fmla="*/ 3547133 h 5948662"/>
              <a:gd name="connsiteX3-793" fmla="*/ 5535562 w 12237257"/>
              <a:gd name="connsiteY3-794" fmla="*/ 33330 h 5948662"/>
              <a:gd name="connsiteX4-795" fmla="*/ 7541957 w 12237257"/>
              <a:gd name="connsiteY4-796" fmla="*/ 1747830 h 5948662"/>
              <a:gd name="connsiteX5-797" fmla="*/ 10259347 w 12237257"/>
              <a:gd name="connsiteY5-798" fmla="*/ 1216888 h 5948662"/>
              <a:gd name="connsiteX6-799" fmla="*/ 12237257 w 12237257"/>
              <a:gd name="connsiteY6-800" fmla="*/ 5948662 h 5948662"/>
              <a:gd name="connsiteX0-801" fmla="*/ 0 w 12237257"/>
              <a:gd name="connsiteY0-802" fmla="*/ 2398959 h 5993264"/>
              <a:gd name="connsiteX1-803" fmla="*/ 1498805 w 12237257"/>
              <a:gd name="connsiteY1-804" fmla="*/ 4333456 h 5993264"/>
              <a:gd name="connsiteX2-805" fmla="*/ 3598607 w 12237257"/>
              <a:gd name="connsiteY2-806" fmla="*/ 3591735 h 5993264"/>
              <a:gd name="connsiteX3-807" fmla="*/ 5535562 w 12237257"/>
              <a:gd name="connsiteY3-808" fmla="*/ 77932 h 5993264"/>
              <a:gd name="connsiteX4-809" fmla="*/ 7827707 w 12237257"/>
              <a:gd name="connsiteY4-810" fmla="*/ 1163782 h 5993264"/>
              <a:gd name="connsiteX5-811" fmla="*/ 10259347 w 12237257"/>
              <a:gd name="connsiteY5-812" fmla="*/ 1261490 h 5993264"/>
              <a:gd name="connsiteX6-813" fmla="*/ 12237257 w 12237257"/>
              <a:gd name="connsiteY6-814" fmla="*/ 5993264 h 5993264"/>
              <a:gd name="connsiteX0-815" fmla="*/ 0 w 12237257"/>
              <a:gd name="connsiteY0-816" fmla="*/ 2395827 h 5990132"/>
              <a:gd name="connsiteX1-817" fmla="*/ 1498805 w 12237257"/>
              <a:gd name="connsiteY1-818" fmla="*/ 4330324 h 5990132"/>
              <a:gd name="connsiteX2-819" fmla="*/ 3598607 w 12237257"/>
              <a:gd name="connsiteY2-820" fmla="*/ 3588603 h 5990132"/>
              <a:gd name="connsiteX3-821" fmla="*/ 5535562 w 12237257"/>
              <a:gd name="connsiteY3-822" fmla="*/ 74800 h 5990132"/>
              <a:gd name="connsiteX4-823" fmla="*/ 7827707 w 12237257"/>
              <a:gd name="connsiteY4-824" fmla="*/ 1160650 h 5990132"/>
              <a:gd name="connsiteX5-825" fmla="*/ 10792747 w 12237257"/>
              <a:gd name="connsiteY5-826" fmla="*/ 839258 h 5990132"/>
              <a:gd name="connsiteX6-827" fmla="*/ 12237257 w 12237257"/>
              <a:gd name="connsiteY6-828" fmla="*/ 5990132 h 5990132"/>
              <a:gd name="connsiteX0-829" fmla="*/ 0 w 12237257"/>
              <a:gd name="connsiteY0-830" fmla="*/ 2403314 h 5997619"/>
              <a:gd name="connsiteX1-831" fmla="*/ 1498805 w 12237257"/>
              <a:gd name="connsiteY1-832" fmla="*/ 4337811 h 5997619"/>
              <a:gd name="connsiteX2-833" fmla="*/ 3598607 w 12237257"/>
              <a:gd name="connsiteY2-834" fmla="*/ 3596090 h 5997619"/>
              <a:gd name="connsiteX3-835" fmla="*/ 5535562 w 12237257"/>
              <a:gd name="connsiteY3-836" fmla="*/ 82287 h 5997619"/>
              <a:gd name="connsiteX4-837" fmla="*/ 8037257 w 12237257"/>
              <a:gd name="connsiteY4-838" fmla="*/ 1091937 h 5997619"/>
              <a:gd name="connsiteX5-839" fmla="*/ 10792747 w 12237257"/>
              <a:gd name="connsiteY5-840" fmla="*/ 846745 h 5997619"/>
              <a:gd name="connsiteX6-841" fmla="*/ 12237257 w 12237257"/>
              <a:gd name="connsiteY6-842" fmla="*/ 5997619 h 5997619"/>
              <a:gd name="connsiteX0-843" fmla="*/ 0 w 12237257"/>
              <a:gd name="connsiteY0-844" fmla="*/ 2439796 h 6034101"/>
              <a:gd name="connsiteX1-845" fmla="*/ 1498805 w 12237257"/>
              <a:gd name="connsiteY1-846" fmla="*/ 4374293 h 6034101"/>
              <a:gd name="connsiteX2-847" fmla="*/ 3598607 w 12237257"/>
              <a:gd name="connsiteY2-848" fmla="*/ 3632572 h 6034101"/>
              <a:gd name="connsiteX3-849" fmla="*/ 5421262 w 12237257"/>
              <a:gd name="connsiteY3-850" fmla="*/ 80669 h 6034101"/>
              <a:gd name="connsiteX4-851" fmla="*/ 8037257 w 12237257"/>
              <a:gd name="connsiteY4-852" fmla="*/ 1128419 h 6034101"/>
              <a:gd name="connsiteX5-853" fmla="*/ 10792747 w 12237257"/>
              <a:gd name="connsiteY5-854" fmla="*/ 883227 h 6034101"/>
              <a:gd name="connsiteX6-855" fmla="*/ 12237257 w 12237257"/>
              <a:gd name="connsiteY6-856" fmla="*/ 6034101 h 6034101"/>
              <a:gd name="connsiteX0-857" fmla="*/ 0 w 12237257"/>
              <a:gd name="connsiteY0-858" fmla="*/ 2449842 h 6044147"/>
              <a:gd name="connsiteX1-859" fmla="*/ 1498805 w 12237257"/>
              <a:gd name="connsiteY1-860" fmla="*/ 4384339 h 6044147"/>
              <a:gd name="connsiteX2-861" fmla="*/ 3598607 w 12237257"/>
              <a:gd name="connsiteY2-862" fmla="*/ 3642618 h 6044147"/>
              <a:gd name="connsiteX3-863" fmla="*/ 5421262 w 12237257"/>
              <a:gd name="connsiteY3-864" fmla="*/ 90715 h 6044147"/>
              <a:gd name="connsiteX4-865" fmla="*/ 8170607 w 12237257"/>
              <a:gd name="connsiteY4-866" fmla="*/ 1043215 h 6044147"/>
              <a:gd name="connsiteX5-867" fmla="*/ 10792747 w 12237257"/>
              <a:gd name="connsiteY5-868" fmla="*/ 893273 h 6044147"/>
              <a:gd name="connsiteX6-869" fmla="*/ 12237257 w 12237257"/>
              <a:gd name="connsiteY6-870" fmla="*/ 6044147 h 6044147"/>
              <a:gd name="connsiteX0-871" fmla="*/ 0 w 12237257"/>
              <a:gd name="connsiteY0-872" fmla="*/ 2450899 h 6045204"/>
              <a:gd name="connsiteX1-873" fmla="*/ 1498805 w 12237257"/>
              <a:gd name="connsiteY1-874" fmla="*/ 4385396 h 6045204"/>
              <a:gd name="connsiteX2-875" fmla="*/ 3598607 w 12237257"/>
              <a:gd name="connsiteY2-876" fmla="*/ 3643675 h 6045204"/>
              <a:gd name="connsiteX3-877" fmla="*/ 5421262 w 12237257"/>
              <a:gd name="connsiteY3-878" fmla="*/ 91772 h 6045204"/>
              <a:gd name="connsiteX4-879" fmla="*/ 8170607 w 12237257"/>
              <a:gd name="connsiteY4-880" fmla="*/ 1044272 h 6045204"/>
              <a:gd name="connsiteX5-881" fmla="*/ 11078497 w 12237257"/>
              <a:gd name="connsiteY5-882" fmla="*/ 1008630 h 6045204"/>
              <a:gd name="connsiteX6-883" fmla="*/ 12237257 w 12237257"/>
              <a:gd name="connsiteY6-884" fmla="*/ 6045204 h 6045204"/>
              <a:gd name="connsiteX0-885" fmla="*/ 0 w 12332507"/>
              <a:gd name="connsiteY0-886" fmla="*/ 2450899 h 6102354"/>
              <a:gd name="connsiteX1-887" fmla="*/ 1498805 w 12332507"/>
              <a:gd name="connsiteY1-888" fmla="*/ 4385396 h 6102354"/>
              <a:gd name="connsiteX2-889" fmla="*/ 3598607 w 12332507"/>
              <a:gd name="connsiteY2-890" fmla="*/ 3643675 h 6102354"/>
              <a:gd name="connsiteX3-891" fmla="*/ 5421262 w 12332507"/>
              <a:gd name="connsiteY3-892" fmla="*/ 91772 h 6102354"/>
              <a:gd name="connsiteX4-893" fmla="*/ 8170607 w 12332507"/>
              <a:gd name="connsiteY4-894" fmla="*/ 1044272 h 6102354"/>
              <a:gd name="connsiteX5-895" fmla="*/ 11078497 w 12332507"/>
              <a:gd name="connsiteY5-896" fmla="*/ 1008630 h 6102354"/>
              <a:gd name="connsiteX6-897" fmla="*/ 12332507 w 12332507"/>
              <a:gd name="connsiteY6-898" fmla="*/ 6102354 h 6102354"/>
              <a:gd name="connsiteX0-899" fmla="*/ 0 w 12332507"/>
              <a:gd name="connsiteY0-900" fmla="*/ 2450899 h 6102354"/>
              <a:gd name="connsiteX1-901" fmla="*/ 1498805 w 12332507"/>
              <a:gd name="connsiteY1-902" fmla="*/ 4385396 h 6102354"/>
              <a:gd name="connsiteX2-903" fmla="*/ 3598607 w 12332507"/>
              <a:gd name="connsiteY2-904" fmla="*/ 3643675 h 6102354"/>
              <a:gd name="connsiteX3-905" fmla="*/ 5421262 w 12332507"/>
              <a:gd name="connsiteY3-906" fmla="*/ 91772 h 6102354"/>
              <a:gd name="connsiteX4-907" fmla="*/ 8170607 w 12332507"/>
              <a:gd name="connsiteY4-908" fmla="*/ 1044272 h 6102354"/>
              <a:gd name="connsiteX5-909" fmla="*/ 11078497 w 12332507"/>
              <a:gd name="connsiteY5-910" fmla="*/ 1008630 h 6102354"/>
              <a:gd name="connsiteX6-911" fmla="*/ 12332507 w 12332507"/>
              <a:gd name="connsiteY6-912" fmla="*/ 6102354 h 6102354"/>
              <a:gd name="connsiteX0-913" fmla="*/ 0 w 12256307"/>
              <a:gd name="connsiteY0-914" fmla="*/ 2450899 h 6083304"/>
              <a:gd name="connsiteX1-915" fmla="*/ 1498805 w 12256307"/>
              <a:gd name="connsiteY1-916" fmla="*/ 4385396 h 6083304"/>
              <a:gd name="connsiteX2-917" fmla="*/ 3598607 w 12256307"/>
              <a:gd name="connsiteY2-918" fmla="*/ 3643675 h 6083304"/>
              <a:gd name="connsiteX3-919" fmla="*/ 5421262 w 12256307"/>
              <a:gd name="connsiteY3-920" fmla="*/ 91772 h 6083304"/>
              <a:gd name="connsiteX4-921" fmla="*/ 8170607 w 12256307"/>
              <a:gd name="connsiteY4-922" fmla="*/ 1044272 h 6083304"/>
              <a:gd name="connsiteX5-923" fmla="*/ 11078497 w 12256307"/>
              <a:gd name="connsiteY5-924" fmla="*/ 1008630 h 6083304"/>
              <a:gd name="connsiteX6-925" fmla="*/ 12256307 w 12256307"/>
              <a:gd name="connsiteY6-926" fmla="*/ 6083304 h 6083304"/>
              <a:gd name="connsiteX0-927" fmla="*/ 0 w 12256307"/>
              <a:gd name="connsiteY0-928" fmla="*/ 2454398 h 6086803"/>
              <a:gd name="connsiteX1-929" fmla="*/ 1498805 w 12256307"/>
              <a:gd name="connsiteY1-930" fmla="*/ 4388895 h 6086803"/>
              <a:gd name="connsiteX2-931" fmla="*/ 3598607 w 12256307"/>
              <a:gd name="connsiteY2-932" fmla="*/ 3647174 h 6086803"/>
              <a:gd name="connsiteX3-933" fmla="*/ 5421262 w 12256307"/>
              <a:gd name="connsiteY3-934" fmla="*/ 95271 h 6086803"/>
              <a:gd name="connsiteX4-935" fmla="*/ 8170607 w 12256307"/>
              <a:gd name="connsiteY4-936" fmla="*/ 1047771 h 6086803"/>
              <a:gd name="connsiteX5-937" fmla="*/ 10735597 w 12256307"/>
              <a:gd name="connsiteY5-938" fmla="*/ 1374079 h 6086803"/>
              <a:gd name="connsiteX6-939" fmla="*/ 12256307 w 12256307"/>
              <a:gd name="connsiteY6-940" fmla="*/ 6086803 h 6086803"/>
              <a:gd name="connsiteX0-941" fmla="*/ 0 w 12256307"/>
              <a:gd name="connsiteY0-942" fmla="*/ 2454398 h 6086803"/>
              <a:gd name="connsiteX1-943" fmla="*/ 1498805 w 12256307"/>
              <a:gd name="connsiteY1-944" fmla="*/ 4388895 h 6086803"/>
              <a:gd name="connsiteX2-945" fmla="*/ 3598607 w 12256307"/>
              <a:gd name="connsiteY2-946" fmla="*/ 3647174 h 6086803"/>
              <a:gd name="connsiteX3-947" fmla="*/ 5421262 w 12256307"/>
              <a:gd name="connsiteY3-948" fmla="*/ 95271 h 6086803"/>
              <a:gd name="connsiteX4-949" fmla="*/ 8170607 w 12256307"/>
              <a:gd name="connsiteY4-950" fmla="*/ 1047771 h 6086803"/>
              <a:gd name="connsiteX5-951" fmla="*/ 10735597 w 12256307"/>
              <a:gd name="connsiteY5-952" fmla="*/ 1374079 h 6086803"/>
              <a:gd name="connsiteX6-953" fmla="*/ 12256307 w 12256307"/>
              <a:gd name="connsiteY6-954" fmla="*/ 6086803 h 6086803"/>
              <a:gd name="connsiteX0-955" fmla="*/ 0 w 12256307"/>
              <a:gd name="connsiteY0-956" fmla="*/ 2454398 h 6086803"/>
              <a:gd name="connsiteX1-957" fmla="*/ 1498805 w 12256307"/>
              <a:gd name="connsiteY1-958" fmla="*/ 4388895 h 6086803"/>
              <a:gd name="connsiteX2-959" fmla="*/ 3598607 w 12256307"/>
              <a:gd name="connsiteY2-960" fmla="*/ 3647174 h 6086803"/>
              <a:gd name="connsiteX3-961" fmla="*/ 5421262 w 12256307"/>
              <a:gd name="connsiteY3-962" fmla="*/ 95271 h 6086803"/>
              <a:gd name="connsiteX4-963" fmla="*/ 8170607 w 12256307"/>
              <a:gd name="connsiteY4-964" fmla="*/ 1047771 h 6086803"/>
              <a:gd name="connsiteX5-965" fmla="*/ 10735597 w 12256307"/>
              <a:gd name="connsiteY5-966" fmla="*/ 1374079 h 6086803"/>
              <a:gd name="connsiteX6-967" fmla="*/ 12256307 w 12256307"/>
              <a:gd name="connsiteY6-968" fmla="*/ 6086803 h 6086803"/>
              <a:gd name="connsiteX0-969" fmla="*/ 0 w 12256307"/>
              <a:gd name="connsiteY0-970" fmla="*/ 2504859 h 6137264"/>
              <a:gd name="connsiteX1-971" fmla="*/ 1498805 w 12256307"/>
              <a:gd name="connsiteY1-972" fmla="*/ 4439356 h 6137264"/>
              <a:gd name="connsiteX2-973" fmla="*/ 3598607 w 12256307"/>
              <a:gd name="connsiteY2-974" fmla="*/ 3697635 h 6137264"/>
              <a:gd name="connsiteX3-975" fmla="*/ 5421262 w 12256307"/>
              <a:gd name="connsiteY3-976" fmla="*/ 145732 h 6137264"/>
              <a:gd name="connsiteX4-977" fmla="*/ 7827707 w 12256307"/>
              <a:gd name="connsiteY4-978" fmla="*/ 755332 h 6137264"/>
              <a:gd name="connsiteX5-979" fmla="*/ 10735597 w 12256307"/>
              <a:gd name="connsiteY5-980" fmla="*/ 1424540 h 6137264"/>
              <a:gd name="connsiteX6-981" fmla="*/ 12256307 w 12256307"/>
              <a:gd name="connsiteY6-982" fmla="*/ 6137264 h 6137264"/>
              <a:gd name="connsiteX0-983" fmla="*/ 0 w 12256307"/>
              <a:gd name="connsiteY0-984" fmla="*/ 2820546 h 6452951"/>
              <a:gd name="connsiteX1-985" fmla="*/ 1498805 w 12256307"/>
              <a:gd name="connsiteY1-986" fmla="*/ 4755043 h 6452951"/>
              <a:gd name="connsiteX2-987" fmla="*/ 3598607 w 12256307"/>
              <a:gd name="connsiteY2-988" fmla="*/ 4013322 h 6452951"/>
              <a:gd name="connsiteX3-989" fmla="*/ 5649862 w 12256307"/>
              <a:gd name="connsiteY3-990" fmla="*/ 118519 h 6452951"/>
              <a:gd name="connsiteX4-991" fmla="*/ 7827707 w 12256307"/>
              <a:gd name="connsiteY4-992" fmla="*/ 1071019 h 6452951"/>
              <a:gd name="connsiteX5-993" fmla="*/ 10735597 w 12256307"/>
              <a:gd name="connsiteY5-994" fmla="*/ 1740227 h 6452951"/>
              <a:gd name="connsiteX6-995" fmla="*/ 12256307 w 12256307"/>
              <a:gd name="connsiteY6-996" fmla="*/ 6452951 h 6452951"/>
              <a:gd name="connsiteX0-997" fmla="*/ 0 w 12256307"/>
              <a:gd name="connsiteY0-998" fmla="*/ 2842984 h 6475389"/>
              <a:gd name="connsiteX1-999" fmla="*/ 1498805 w 12256307"/>
              <a:gd name="connsiteY1-1000" fmla="*/ 4777481 h 6475389"/>
              <a:gd name="connsiteX2-1001" fmla="*/ 3598607 w 12256307"/>
              <a:gd name="connsiteY2-1002" fmla="*/ 4035760 h 6475389"/>
              <a:gd name="connsiteX3-1003" fmla="*/ 5649862 w 12256307"/>
              <a:gd name="connsiteY3-1004" fmla="*/ 140957 h 6475389"/>
              <a:gd name="connsiteX4-1005" fmla="*/ 7922957 w 12256307"/>
              <a:gd name="connsiteY4-1006" fmla="*/ 941057 h 6475389"/>
              <a:gd name="connsiteX5-1007" fmla="*/ 10735597 w 12256307"/>
              <a:gd name="connsiteY5-1008" fmla="*/ 1762665 h 6475389"/>
              <a:gd name="connsiteX6-1009" fmla="*/ 12256307 w 12256307"/>
              <a:gd name="connsiteY6-1010" fmla="*/ 6475389 h 6475389"/>
              <a:gd name="connsiteX0-1011" fmla="*/ 0 w 12256307"/>
              <a:gd name="connsiteY0-1012" fmla="*/ 2875940 h 6508345"/>
              <a:gd name="connsiteX1-1013" fmla="*/ 1498805 w 12256307"/>
              <a:gd name="connsiteY1-1014" fmla="*/ 4810437 h 6508345"/>
              <a:gd name="connsiteX2-1015" fmla="*/ 3598607 w 12256307"/>
              <a:gd name="connsiteY2-1016" fmla="*/ 4068716 h 6508345"/>
              <a:gd name="connsiteX3-1017" fmla="*/ 5649862 w 12256307"/>
              <a:gd name="connsiteY3-1018" fmla="*/ 173913 h 6508345"/>
              <a:gd name="connsiteX4-1019" fmla="*/ 7922957 w 12256307"/>
              <a:gd name="connsiteY4-1020" fmla="*/ 974013 h 6508345"/>
              <a:gd name="connsiteX5-1021" fmla="*/ 10735597 w 12256307"/>
              <a:gd name="connsiteY5-1022" fmla="*/ 1795621 h 6508345"/>
              <a:gd name="connsiteX6-1023" fmla="*/ 12256307 w 12256307"/>
              <a:gd name="connsiteY6-1024" fmla="*/ 6508345 h 6508345"/>
              <a:gd name="connsiteX0-1025" fmla="*/ 0 w 12256307"/>
              <a:gd name="connsiteY0-1026" fmla="*/ 2846199 h 6478604"/>
              <a:gd name="connsiteX1-1027" fmla="*/ 1498805 w 12256307"/>
              <a:gd name="connsiteY1-1028" fmla="*/ 4780696 h 6478604"/>
              <a:gd name="connsiteX2-1029" fmla="*/ 3598607 w 12256307"/>
              <a:gd name="connsiteY2-1030" fmla="*/ 4038975 h 6478604"/>
              <a:gd name="connsiteX3-1031" fmla="*/ 5649862 w 12256307"/>
              <a:gd name="connsiteY3-1032" fmla="*/ 144172 h 6478604"/>
              <a:gd name="connsiteX4-1033" fmla="*/ 7922957 w 12256307"/>
              <a:gd name="connsiteY4-1034" fmla="*/ 944272 h 6478604"/>
              <a:gd name="connsiteX5-1035" fmla="*/ 10735597 w 12256307"/>
              <a:gd name="connsiteY5-1036" fmla="*/ 1975430 h 6478604"/>
              <a:gd name="connsiteX6-1037" fmla="*/ 12256307 w 12256307"/>
              <a:gd name="connsiteY6-1038" fmla="*/ 6478604 h 6478604"/>
              <a:gd name="connsiteX0-1039" fmla="*/ 0 w 12256307"/>
              <a:gd name="connsiteY0-1040" fmla="*/ 2846199 h 6478604"/>
              <a:gd name="connsiteX1-1041" fmla="*/ 1498805 w 12256307"/>
              <a:gd name="connsiteY1-1042" fmla="*/ 4780696 h 6478604"/>
              <a:gd name="connsiteX2-1043" fmla="*/ 3598607 w 12256307"/>
              <a:gd name="connsiteY2-1044" fmla="*/ 4038975 h 6478604"/>
              <a:gd name="connsiteX3-1045" fmla="*/ 5649862 w 12256307"/>
              <a:gd name="connsiteY3-1046" fmla="*/ 144172 h 6478604"/>
              <a:gd name="connsiteX4-1047" fmla="*/ 7922957 w 12256307"/>
              <a:gd name="connsiteY4-1048" fmla="*/ 944272 h 6478604"/>
              <a:gd name="connsiteX5-1049" fmla="*/ 10735597 w 12256307"/>
              <a:gd name="connsiteY5-1050" fmla="*/ 1975430 h 6478604"/>
              <a:gd name="connsiteX6-1051" fmla="*/ 12256307 w 12256307"/>
              <a:gd name="connsiteY6-1052" fmla="*/ 6478604 h 6478604"/>
              <a:gd name="connsiteX0-1053" fmla="*/ 0 w 12256307"/>
              <a:gd name="connsiteY0-1054" fmla="*/ 2849854 h 6482259"/>
              <a:gd name="connsiteX1-1055" fmla="*/ 1498805 w 12256307"/>
              <a:gd name="connsiteY1-1056" fmla="*/ 4784351 h 6482259"/>
              <a:gd name="connsiteX2-1057" fmla="*/ 3598607 w 12256307"/>
              <a:gd name="connsiteY2-1058" fmla="*/ 4042630 h 6482259"/>
              <a:gd name="connsiteX3-1059" fmla="*/ 5649862 w 12256307"/>
              <a:gd name="connsiteY3-1060" fmla="*/ 147827 h 6482259"/>
              <a:gd name="connsiteX4-1061" fmla="*/ 7922957 w 12256307"/>
              <a:gd name="connsiteY4-1062" fmla="*/ 947927 h 6482259"/>
              <a:gd name="connsiteX5-1063" fmla="*/ 9764047 w 12256307"/>
              <a:gd name="connsiteY5-1064" fmla="*/ 2207685 h 6482259"/>
              <a:gd name="connsiteX6-1065" fmla="*/ 12256307 w 12256307"/>
              <a:gd name="connsiteY6-1066" fmla="*/ 6482259 h 6482259"/>
              <a:gd name="connsiteX0-1067" fmla="*/ 0 w 12256307"/>
              <a:gd name="connsiteY0-1068" fmla="*/ 2849854 h 6482259"/>
              <a:gd name="connsiteX1-1069" fmla="*/ 1498805 w 12256307"/>
              <a:gd name="connsiteY1-1070" fmla="*/ 4784351 h 6482259"/>
              <a:gd name="connsiteX2-1071" fmla="*/ 3598607 w 12256307"/>
              <a:gd name="connsiteY2-1072" fmla="*/ 4042630 h 6482259"/>
              <a:gd name="connsiteX3-1073" fmla="*/ 5649862 w 12256307"/>
              <a:gd name="connsiteY3-1074" fmla="*/ 147827 h 6482259"/>
              <a:gd name="connsiteX4-1075" fmla="*/ 7922957 w 12256307"/>
              <a:gd name="connsiteY4-1076" fmla="*/ 947927 h 6482259"/>
              <a:gd name="connsiteX5-1077" fmla="*/ 9764047 w 12256307"/>
              <a:gd name="connsiteY5-1078" fmla="*/ 2207685 h 6482259"/>
              <a:gd name="connsiteX6-1079" fmla="*/ 12256307 w 12256307"/>
              <a:gd name="connsiteY6-1080" fmla="*/ 6482259 h 6482259"/>
              <a:gd name="connsiteX0-1081" fmla="*/ 0 w 12256307"/>
              <a:gd name="connsiteY0-1082" fmla="*/ 2846199 h 6478604"/>
              <a:gd name="connsiteX1-1083" fmla="*/ 1498805 w 12256307"/>
              <a:gd name="connsiteY1-1084" fmla="*/ 4780696 h 6478604"/>
              <a:gd name="connsiteX2-1085" fmla="*/ 3598607 w 12256307"/>
              <a:gd name="connsiteY2-1086" fmla="*/ 4038975 h 6478604"/>
              <a:gd name="connsiteX3-1087" fmla="*/ 5649862 w 12256307"/>
              <a:gd name="connsiteY3-1088" fmla="*/ 144172 h 6478604"/>
              <a:gd name="connsiteX4-1089" fmla="*/ 7922957 w 12256307"/>
              <a:gd name="connsiteY4-1090" fmla="*/ 944272 h 6478604"/>
              <a:gd name="connsiteX5-1091" fmla="*/ 10335547 w 12256307"/>
              <a:gd name="connsiteY5-1092" fmla="*/ 1975430 h 6478604"/>
              <a:gd name="connsiteX6-1093" fmla="*/ 12256307 w 12256307"/>
              <a:gd name="connsiteY6-1094" fmla="*/ 6478604 h 6478604"/>
              <a:gd name="connsiteX0-1095" fmla="*/ 0 w 12256307"/>
              <a:gd name="connsiteY0-1096" fmla="*/ 2875532 h 6507937"/>
              <a:gd name="connsiteX1-1097" fmla="*/ 1498805 w 12256307"/>
              <a:gd name="connsiteY1-1098" fmla="*/ 4810029 h 6507937"/>
              <a:gd name="connsiteX2-1099" fmla="*/ 3598607 w 12256307"/>
              <a:gd name="connsiteY2-1100" fmla="*/ 4068308 h 6507937"/>
              <a:gd name="connsiteX3-1101" fmla="*/ 5649862 w 12256307"/>
              <a:gd name="connsiteY3-1102" fmla="*/ 173505 h 6507937"/>
              <a:gd name="connsiteX4-1103" fmla="*/ 7922957 w 12256307"/>
              <a:gd name="connsiteY4-1104" fmla="*/ 973605 h 6507937"/>
              <a:gd name="connsiteX5-1105" fmla="*/ 10335547 w 12256307"/>
              <a:gd name="connsiteY5-1106" fmla="*/ 2004763 h 6507937"/>
              <a:gd name="connsiteX6-1107" fmla="*/ 12256307 w 12256307"/>
              <a:gd name="connsiteY6-1108" fmla="*/ 6507937 h 6507937"/>
              <a:gd name="connsiteX0-1109" fmla="*/ 0 w 12256307"/>
              <a:gd name="connsiteY0-1110" fmla="*/ 2963575 h 6595980"/>
              <a:gd name="connsiteX1-1111" fmla="*/ 1498805 w 12256307"/>
              <a:gd name="connsiteY1-1112" fmla="*/ 4898072 h 6595980"/>
              <a:gd name="connsiteX2-1113" fmla="*/ 3598607 w 12256307"/>
              <a:gd name="connsiteY2-1114" fmla="*/ 4156351 h 6595980"/>
              <a:gd name="connsiteX3-1115" fmla="*/ 5649862 w 12256307"/>
              <a:gd name="connsiteY3-1116" fmla="*/ 261548 h 6595980"/>
              <a:gd name="connsiteX4-1117" fmla="*/ 7922957 w 12256307"/>
              <a:gd name="connsiteY4-1118" fmla="*/ 1061648 h 6595980"/>
              <a:gd name="connsiteX5-1119" fmla="*/ 10335547 w 12256307"/>
              <a:gd name="connsiteY5-1120" fmla="*/ 2092806 h 6595980"/>
              <a:gd name="connsiteX6-1121" fmla="*/ 12256307 w 12256307"/>
              <a:gd name="connsiteY6-1122" fmla="*/ 6595980 h 6595980"/>
              <a:gd name="connsiteX0-1123" fmla="*/ 0 w 12256307"/>
              <a:gd name="connsiteY0-1124" fmla="*/ 2724368 h 6356773"/>
              <a:gd name="connsiteX1-1125" fmla="*/ 1498805 w 12256307"/>
              <a:gd name="connsiteY1-1126" fmla="*/ 4658865 h 6356773"/>
              <a:gd name="connsiteX2-1127" fmla="*/ 3598607 w 12256307"/>
              <a:gd name="connsiteY2-1128" fmla="*/ 3917144 h 6356773"/>
              <a:gd name="connsiteX3-1129" fmla="*/ 5649862 w 12256307"/>
              <a:gd name="connsiteY3-1130" fmla="*/ 22341 h 6356773"/>
              <a:gd name="connsiteX4-1131" fmla="*/ 7922957 w 12256307"/>
              <a:gd name="connsiteY4-1132" fmla="*/ 822441 h 6356773"/>
              <a:gd name="connsiteX5-1133" fmla="*/ 10335547 w 12256307"/>
              <a:gd name="connsiteY5-1134" fmla="*/ 1853599 h 6356773"/>
              <a:gd name="connsiteX6-1135" fmla="*/ 12256307 w 12256307"/>
              <a:gd name="connsiteY6-1136" fmla="*/ 6356773 h 6356773"/>
              <a:gd name="connsiteX0-1137" fmla="*/ 0 w 12256307"/>
              <a:gd name="connsiteY0-1138" fmla="*/ 2784016 h 6416421"/>
              <a:gd name="connsiteX1-1139" fmla="*/ 1498805 w 12256307"/>
              <a:gd name="connsiteY1-1140" fmla="*/ 4718513 h 6416421"/>
              <a:gd name="connsiteX2-1141" fmla="*/ 3598607 w 12256307"/>
              <a:gd name="connsiteY2-1142" fmla="*/ 3976792 h 6416421"/>
              <a:gd name="connsiteX3-1143" fmla="*/ 5649862 w 12256307"/>
              <a:gd name="connsiteY3-1144" fmla="*/ 81989 h 6416421"/>
              <a:gd name="connsiteX4-1145" fmla="*/ 7922957 w 12256307"/>
              <a:gd name="connsiteY4-1146" fmla="*/ 882089 h 6416421"/>
              <a:gd name="connsiteX5-1147" fmla="*/ 10335547 w 12256307"/>
              <a:gd name="connsiteY5-1148" fmla="*/ 1913247 h 6416421"/>
              <a:gd name="connsiteX6-1149" fmla="*/ 12256307 w 12256307"/>
              <a:gd name="connsiteY6-1150" fmla="*/ 6416421 h 6416421"/>
              <a:gd name="connsiteX0-1151" fmla="*/ 0 w 12256307"/>
              <a:gd name="connsiteY0-1152" fmla="*/ 2411809 h 6044214"/>
              <a:gd name="connsiteX1-1153" fmla="*/ 1498805 w 12256307"/>
              <a:gd name="connsiteY1-1154" fmla="*/ 4346306 h 6044214"/>
              <a:gd name="connsiteX2-1155" fmla="*/ 3598607 w 12256307"/>
              <a:gd name="connsiteY2-1156" fmla="*/ 3604585 h 6044214"/>
              <a:gd name="connsiteX3-1157" fmla="*/ 5478412 w 12256307"/>
              <a:gd name="connsiteY3-1158" fmla="*/ 90782 h 6044214"/>
              <a:gd name="connsiteX4-1159" fmla="*/ 7922957 w 12256307"/>
              <a:gd name="connsiteY4-1160" fmla="*/ 509882 h 6044214"/>
              <a:gd name="connsiteX5-1161" fmla="*/ 10335547 w 12256307"/>
              <a:gd name="connsiteY5-1162" fmla="*/ 1541040 h 6044214"/>
              <a:gd name="connsiteX6-1163" fmla="*/ 12256307 w 12256307"/>
              <a:gd name="connsiteY6-1164" fmla="*/ 6044214 h 6044214"/>
              <a:gd name="connsiteX0-1165" fmla="*/ 0 w 12256307"/>
              <a:gd name="connsiteY0-1166" fmla="*/ 2622524 h 6254929"/>
              <a:gd name="connsiteX1-1167" fmla="*/ 1498805 w 12256307"/>
              <a:gd name="connsiteY1-1168" fmla="*/ 4557021 h 6254929"/>
              <a:gd name="connsiteX2-1169" fmla="*/ 3598607 w 12256307"/>
              <a:gd name="connsiteY2-1170" fmla="*/ 3815300 h 6254929"/>
              <a:gd name="connsiteX3-1171" fmla="*/ 5478412 w 12256307"/>
              <a:gd name="connsiteY3-1172" fmla="*/ 301497 h 6254929"/>
              <a:gd name="connsiteX4-1173" fmla="*/ 7922957 w 12256307"/>
              <a:gd name="connsiteY4-1174" fmla="*/ 720597 h 6254929"/>
              <a:gd name="connsiteX5-1175" fmla="*/ 10335547 w 12256307"/>
              <a:gd name="connsiteY5-1176" fmla="*/ 1751755 h 6254929"/>
              <a:gd name="connsiteX6-1177" fmla="*/ 12256307 w 12256307"/>
              <a:gd name="connsiteY6-1178" fmla="*/ 6254929 h 6254929"/>
              <a:gd name="connsiteX0-1179" fmla="*/ 0 w 12256307"/>
              <a:gd name="connsiteY0-1180" fmla="*/ 2669321 h 6301726"/>
              <a:gd name="connsiteX1-1181" fmla="*/ 1498805 w 12256307"/>
              <a:gd name="connsiteY1-1182" fmla="*/ 4603818 h 6301726"/>
              <a:gd name="connsiteX2-1183" fmla="*/ 3598607 w 12256307"/>
              <a:gd name="connsiteY2-1184" fmla="*/ 3862097 h 6301726"/>
              <a:gd name="connsiteX3-1185" fmla="*/ 5478412 w 12256307"/>
              <a:gd name="connsiteY3-1186" fmla="*/ 348294 h 6301726"/>
              <a:gd name="connsiteX4-1187" fmla="*/ 7922957 w 12256307"/>
              <a:gd name="connsiteY4-1188" fmla="*/ 767394 h 6301726"/>
              <a:gd name="connsiteX5-1189" fmla="*/ 10335547 w 12256307"/>
              <a:gd name="connsiteY5-1190" fmla="*/ 1798552 h 6301726"/>
              <a:gd name="connsiteX6-1191" fmla="*/ 12256307 w 12256307"/>
              <a:gd name="connsiteY6-1192" fmla="*/ 6301726 h 6301726"/>
              <a:gd name="connsiteX0-1193" fmla="*/ 0 w 12256307"/>
              <a:gd name="connsiteY0-1194" fmla="*/ 2690115 h 6322520"/>
              <a:gd name="connsiteX1-1195" fmla="*/ 1498805 w 12256307"/>
              <a:gd name="connsiteY1-1196" fmla="*/ 4624612 h 6322520"/>
              <a:gd name="connsiteX2-1197" fmla="*/ 3598607 w 12256307"/>
              <a:gd name="connsiteY2-1198" fmla="*/ 3882891 h 6322520"/>
              <a:gd name="connsiteX3-1199" fmla="*/ 5478412 w 12256307"/>
              <a:gd name="connsiteY3-1200" fmla="*/ 369088 h 6322520"/>
              <a:gd name="connsiteX4-1201" fmla="*/ 7922957 w 12256307"/>
              <a:gd name="connsiteY4-1202" fmla="*/ 788188 h 6322520"/>
              <a:gd name="connsiteX5-1203" fmla="*/ 10335547 w 12256307"/>
              <a:gd name="connsiteY5-1204" fmla="*/ 1819346 h 6322520"/>
              <a:gd name="connsiteX6-1205" fmla="*/ 12256307 w 12256307"/>
              <a:gd name="connsiteY6-1206" fmla="*/ 6322520 h 6322520"/>
              <a:gd name="connsiteX0-1207" fmla="*/ 0 w 12256307"/>
              <a:gd name="connsiteY0-1208" fmla="*/ 1901927 h 5534332"/>
              <a:gd name="connsiteX1-1209" fmla="*/ 1498805 w 12256307"/>
              <a:gd name="connsiteY1-1210" fmla="*/ 3836424 h 5534332"/>
              <a:gd name="connsiteX2-1211" fmla="*/ 3598607 w 12256307"/>
              <a:gd name="connsiteY2-1212" fmla="*/ 3094703 h 5534332"/>
              <a:gd name="connsiteX3-1213" fmla="*/ 7922957 w 12256307"/>
              <a:gd name="connsiteY3-1214" fmla="*/ 0 h 5534332"/>
              <a:gd name="connsiteX4-1215" fmla="*/ 10335547 w 12256307"/>
              <a:gd name="connsiteY4-1216" fmla="*/ 1031158 h 5534332"/>
              <a:gd name="connsiteX5-1217" fmla="*/ 12256307 w 12256307"/>
              <a:gd name="connsiteY5-1218" fmla="*/ 5534332 h 5534332"/>
              <a:gd name="connsiteX0-1219" fmla="*/ 0 w 12256307"/>
              <a:gd name="connsiteY0-1220" fmla="*/ 997884 h 4630289"/>
              <a:gd name="connsiteX1-1221" fmla="*/ 1498805 w 12256307"/>
              <a:gd name="connsiteY1-1222" fmla="*/ 2932381 h 4630289"/>
              <a:gd name="connsiteX2-1223" fmla="*/ 3598607 w 12256307"/>
              <a:gd name="connsiteY2-1224" fmla="*/ 2190660 h 4630289"/>
              <a:gd name="connsiteX3-1225" fmla="*/ 10335547 w 12256307"/>
              <a:gd name="connsiteY3-1226" fmla="*/ 127115 h 4630289"/>
              <a:gd name="connsiteX4-1227" fmla="*/ 12256307 w 12256307"/>
              <a:gd name="connsiteY4-1228" fmla="*/ 4630289 h 4630289"/>
              <a:gd name="connsiteX0-1229" fmla="*/ 0 w 12256307"/>
              <a:gd name="connsiteY0-1230" fmla="*/ 0 h 3632405"/>
              <a:gd name="connsiteX1-1231" fmla="*/ 1498805 w 12256307"/>
              <a:gd name="connsiteY1-1232" fmla="*/ 1934497 h 3632405"/>
              <a:gd name="connsiteX2-1233" fmla="*/ 3598607 w 12256307"/>
              <a:gd name="connsiteY2-1234" fmla="*/ 1192776 h 3632405"/>
              <a:gd name="connsiteX3-1235" fmla="*/ 6963697 w 12256307"/>
              <a:gd name="connsiteY3-1236" fmla="*/ 919931 h 3632405"/>
              <a:gd name="connsiteX4-1237" fmla="*/ 12256307 w 12256307"/>
              <a:gd name="connsiteY4-1238" fmla="*/ 3632405 h 3632405"/>
              <a:gd name="connsiteX0-1239" fmla="*/ 0 w 12256307"/>
              <a:gd name="connsiteY0-1240" fmla="*/ 0 h 3632405"/>
              <a:gd name="connsiteX1-1241" fmla="*/ 1498805 w 12256307"/>
              <a:gd name="connsiteY1-1242" fmla="*/ 1934497 h 3632405"/>
              <a:gd name="connsiteX2-1243" fmla="*/ 3598607 w 12256307"/>
              <a:gd name="connsiteY2-1244" fmla="*/ 1192776 h 3632405"/>
              <a:gd name="connsiteX3-1245" fmla="*/ 6963697 w 12256307"/>
              <a:gd name="connsiteY3-1246" fmla="*/ 919931 h 3632405"/>
              <a:gd name="connsiteX4-1247" fmla="*/ 12256307 w 12256307"/>
              <a:gd name="connsiteY4-1248" fmla="*/ 3632405 h 3632405"/>
              <a:gd name="connsiteX0-1249" fmla="*/ 0 w 12256307"/>
              <a:gd name="connsiteY0-1250" fmla="*/ 0 h 3632405"/>
              <a:gd name="connsiteX1-1251" fmla="*/ 1498805 w 12256307"/>
              <a:gd name="connsiteY1-1252" fmla="*/ 1934497 h 3632405"/>
              <a:gd name="connsiteX2-1253" fmla="*/ 3598607 w 12256307"/>
              <a:gd name="connsiteY2-1254" fmla="*/ 1192776 h 3632405"/>
              <a:gd name="connsiteX3-1255" fmla="*/ 6963697 w 12256307"/>
              <a:gd name="connsiteY3-1256" fmla="*/ 919931 h 3632405"/>
              <a:gd name="connsiteX4-1257" fmla="*/ 12256307 w 12256307"/>
              <a:gd name="connsiteY4-1258" fmla="*/ 3632405 h 3632405"/>
              <a:gd name="connsiteX0-1259" fmla="*/ 0 w 12256307"/>
              <a:gd name="connsiteY0-1260" fmla="*/ 0 h 3632405"/>
              <a:gd name="connsiteX1-1261" fmla="*/ 1498805 w 12256307"/>
              <a:gd name="connsiteY1-1262" fmla="*/ 1934497 h 3632405"/>
              <a:gd name="connsiteX2-1263" fmla="*/ 4246307 w 12256307"/>
              <a:gd name="connsiteY2-1264" fmla="*/ 125976 h 3632405"/>
              <a:gd name="connsiteX3-1265" fmla="*/ 6963697 w 12256307"/>
              <a:gd name="connsiteY3-1266" fmla="*/ 919931 h 3632405"/>
              <a:gd name="connsiteX4-1267" fmla="*/ 12256307 w 12256307"/>
              <a:gd name="connsiteY4-1268" fmla="*/ 3632405 h 3632405"/>
              <a:gd name="connsiteX0-1269" fmla="*/ 0 w 12256307"/>
              <a:gd name="connsiteY0-1270" fmla="*/ 0 h 3632405"/>
              <a:gd name="connsiteX1-1271" fmla="*/ 1498805 w 12256307"/>
              <a:gd name="connsiteY1-1272" fmla="*/ 1934497 h 3632405"/>
              <a:gd name="connsiteX2-1273" fmla="*/ 4246307 w 12256307"/>
              <a:gd name="connsiteY2-1274" fmla="*/ 125976 h 3632405"/>
              <a:gd name="connsiteX3-1275" fmla="*/ 8640097 w 12256307"/>
              <a:gd name="connsiteY3-1276" fmla="*/ 1758131 h 3632405"/>
              <a:gd name="connsiteX4-1277" fmla="*/ 12256307 w 12256307"/>
              <a:gd name="connsiteY4-1278" fmla="*/ 3632405 h 3632405"/>
              <a:gd name="connsiteX0-1279" fmla="*/ 0 w 12275357"/>
              <a:gd name="connsiteY0-1280" fmla="*/ 0 h 1934679"/>
              <a:gd name="connsiteX1-1281" fmla="*/ 1498805 w 12275357"/>
              <a:gd name="connsiteY1-1282" fmla="*/ 1934497 h 1934679"/>
              <a:gd name="connsiteX2-1283" fmla="*/ 4246307 w 12275357"/>
              <a:gd name="connsiteY2-1284" fmla="*/ 125976 h 1934679"/>
              <a:gd name="connsiteX3-1285" fmla="*/ 8640097 w 12275357"/>
              <a:gd name="connsiteY3-1286" fmla="*/ 1758131 h 1934679"/>
              <a:gd name="connsiteX4-1287" fmla="*/ 12275357 w 12275357"/>
              <a:gd name="connsiteY4-1288" fmla="*/ 927305 h 1934679"/>
              <a:gd name="connsiteX0-1289" fmla="*/ 0 w 12275357"/>
              <a:gd name="connsiteY0-1290" fmla="*/ 0 h 1934679"/>
              <a:gd name="connsiteX1-1291" fmla="*/ 1498805 w 12275357"/>
              <a:gd name="connsiteY1-1292" fmla="*/ 1934497 h 1934679"/>
              <a:gd name="connsiteX2-1293" fmla="*/ 4246307 w 12275357"/>
              <a:gd name="connsiteY2-1294" fmla="*/ 125976 h 1934679"/>
              <a:gd name="connsiteX3-1295" fmla="*/ 8640097 w 12275357"/>
              <a:gd name="connsiteY3-1296" fmla="*/ 1758131 h 1934679"/>
              <a:gd name="connsiteX4-1297" fmla="*/ 12275357 w 12275357"/>
              <a:gd name="connsiteY4-1298" fmla="*/ 927305 h 1934679"/>
              <a:gd name="connsiteX0-1299" fmla="*/ 0 w 12332507"/>
              <a:gd name="connsiteY0-1300" fmla="*/ 0 h 1934679"/>
              <a:gd name="connsiteX1-1301" fmla="*/ 1498805 w 12332507"/>
              <a:gd name="connsiteY1-1302" fmla="*/ 1934497 h 1934679"/>
              <a:gd name="connsiteX2-1303" fmla="*/ 4246307 w 12332507"/>
              <a:gd name="connsiteY2-1304" fmla="*/ 125976 h 1934679"/>
              <a:gd name="connsiteX3-1305" fmla="*/ 8640097 w 12332507"/>
              <a:gd name="connsiteY3-1306" fmla="*/ 1758131 h 1934679"/>
              <a:gd name="connsiteX4-1307" fmla="*/ 12332507 w 12332507"/>
              <a:gd name="connsiteY4-1308" fmla="*/ 889205 h 1934679"/>
              <a:gd name="connsiteX0-1309" fmla="*/ 0 w 12332507"/>
              <a:gd name="connsiteY0-1310" fmla="*/ 0 h 1934679"/>
              <a:gd name="connsiteX1-1311" fmla="*/ 1498805 w 12332507"/>
              <a:gd name="connsiteY1-1312" fmla="*/ 1934497 h 1934679"/>
              <a:gd name="connsiteX2-1313" fmla="*/ 4246307 w 12332507"/>
              <a:gd name="connsiteY2-1314" fmla="*/ 125976 h 1934679"/>
              <a:gd name="connsiteX3-1315" fmla="*/ 8640097 w 12332507"/>
              <a:gd name="connsiteY3-1316" fmla="*/ 1758131 h 1934679"/>
              <a:gd name="connsiteX4-1317" fmla="*/ 12332507 w 12332507"/>
              <a:gd name="connsiteY4-1318" fmla="*/ 889205 h 1934679"/>
              <a:gd name="connsiteX0-1319" fmla="*/ 0 w 12332507"/>
              <a:gd name="connsiteY0-1320" fmla="*/ 0 h 1936693"/>
              <a:gd name="connsiteX1-1321" fmla="*/ 1498805 w 12332507"/>
              <a:gd name="connsiteY1-1322" fmla="*/ 1934497 h 1936693"/>
              <a:gd name="connsiteX2-1323" fmla="*/ 4646357 w 12332507"/>
              <a:gd name="connsiteY2-1324" fmla="*/ 411726 h 1936693"/>
              <a:gd name="connsiteX3-1325" fmla="*/ 8640097 w 12332507"/>
              <a:gd name="connsiteY3-1326" fmla="*/ 1758131 h 1936693"/>
              <a:gd name="connsiteX4-1327" fmla="*/ 12332507 w 12332507"/>
              <a:gd name="connsiteY4-1328" fmla="*/ 889205 h 1936693"/>
              <a:gd name="connsiteX0-1329" fmla="*/ 0 w 12332507"/>
              <a:gd name="connsiteY0-1330" fmla="*/ 0 h 1762290"/>
              <a:gd name="connsiteX1-1331" fmla="*/ 1689305 w 12332507"/>
              <a:gd name="connsiteY1-1332" fmla="*/ 1305847 h 1762290"/>
              <a:gd name="connsiteX2-1333" fmla="*/ 4646357 w 12332507"/>
              <a:gd name="connsiteY2-1334" fmla="*/ 411726 h 1762290"/>
              <a:gd name="connsiteX3-1335" fmla="*/ 8640097 w 12332507"/>
              <a:gd name="connsiteY3-1336" fmla="*/ 1758131 h 1762290"/>
              <a:gd name="connsiteX4-1337" fmla="*/ 12332507 w 12332507"/>
              <a:gd name="connsiteY4-1338" fmla="*/ 889205 h 1762290"/>
              <a:gd name="connsiteX0-1339" fmla="*/ 0 w 12389657"/>
              <a:gd name="connsiteY0-1340" fmla="*/ 0 h 1762290"/>
              <a:gd name="connsiteX1-1341" fmla="*/ 1746455 w 12389657"/>
              <a:gd name="connsiteY1-1342" fmla="*/ 1305847 h 1762290"/>
              <a:gd name="connsiteX2-1343" fmla="*/ 4703507 w 12389657"/>
              <a:gd name="connsiteY2-1344" fmla="*/ 411726 h 1762290"/>
              <a:gd name="connsiteX3-1345" fmla="*/ 8697247 w 12389657"/>
              <a:gd name="connsiteY3-1346" fmla="*/ 1758131 h 1762290"/>
              <a:gd name="connsiteX4-1347" fmla="*/ 12389657 w 12389657"/>
              <a:gd name="connsiteY4-1348" fmla="*/ 889205 h 1762290"/>
              <a:gd name="connsiteX0-1349" fmla="*/ 0 w 12389657"/>
              <a:gd name="connsiteY0-1350" fmla="*/ 0 h 1762290"/>
              <a:gd name="connsiteX1-1351" fmla="*/ 2060129 w 12389657"/>
              <a:gd name="connsiteY1-1352" fmla="*/ 330964 h 1762290"/>
              <a:gd name="connsiteX2-1353" fmla="*/ 4703507 w 12389657"/>
              <a:gd name="connsiteY2-1354" fmla="*/ 411726 h 1762290"/>
              <a:gd name="connsiteX3-1355" fmla="*/ 8697247 w 12389657"/>
              <a:gd name="connsiteY3-1356" fmla="*/ 1758131 h 1762290"/>
              <a:gd name="connsiteX4-1357" fmla="*/ 12389657 w 12389657"/>
              <a:gd name="connsiteY4-1358" fmla="*/ 889205 h 1762290"/>
              <a:gd name="connsiteX0-1359" fmla="*/ 0 w 12389657"/>
              <a:gd name="connsiteY0-1360" fmla="*/ 0 h 1760384"/>
              <a:gd name="connsiteX1-1361" fmla="*/ 2060129 w 12389657"/>
              <a:gd name="connsiteY1-1362" fmla="*/ 330964 h 1760384"/>
              <a:gd name="connsiteX2-1363" fmla="*/ 4415084 w 12389657"/>
              <a:gd name="connsiteY2-1364" fmla="*/ 543393 h 1760384"/>
              <a:gd name="connsiteX3-1365" fmla="*/ 8697247 w 12389657"/>
              <a:gd name="connsiteY3-1366" fmla="*/ 1758131 h 1760384"/>
              <a:gd name="connsiteX4-1367" fmla="*/ 12389657 w 12389657"/>
              <a:gd name="connsiteY4-1368" fmla="*/ 889205 h 1760384"/>
              <a:gd name="connsiteX0-1369" fmla="*/ 0 w 12389657"/>
              <a:gd name="connsiteY0-1370" fmla="*/ 0 h 1152770"/>
              <a:gd name="connsiteX1-1371" fmla="*/ 2060129 w 12389657"/>
              <a:gd name="connsiteY1-1372" fmla="*/ 330964 h 1152770"/>
              <a:gd name="connsiteX2-1373" fmla="*/ 4415084 w 12389657"/>
              <a:gd name="connsiteY2-1374" fmla="*/ 543393 h 1152770"/>
              <a:gd name="connsiteX3-1375" fmla="*/ 7399427 w 12389657"/>
              <a:gd name="connsiteY3-1376" fmla="*/ 1147723 h 1152770"/>
              <a:gd name="connsiteX4-1377" fmla="*/ 12389657 w 12389657"/>
              <a:gd name="connsiteY4-1378" fmla="*/ 889205 h 1152770"/>
              <a:gd name="connsiteX0-1379" fmla="*/ 0 w 12389657"/>
              <a:gd name="connsiteY0-1380" fmla="*/ 0 h 1267534"/>
              <a:gd name="connsiteX1-1381" fmla="*/ 2060129 w 12389657"/>
              <a:gd name="connsiteY1-1382" fmla="*/ 330964 h 1267534"/>
              <a:gd name="connsiteX2-1383" fmla="*/ 4415084 w 12389657"/>
              <a:gd name="connsiteY2-1384" fmla="*/ 543393 h 1267534"/>
              <a:gd name="connsiteX3-1385" fmla="*/ 7399427 w 12389657"/>
              <a:gd name="connsiteY3-1386" fmla="*/ 1147723 h 1267534"/>
              <a:gd name="connsiteX4-1387" fmla="*/ 12389657 w 12389657"/>
              <a:gd name="connsiteY4-1388" fmla="*/ 889205 h 12675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389657" h="1267534">
                <a:moveTo>
                  <a:pt x="0" y="0"/>
                </a:moveTo>
                <a:cubicBezTo>
                  <a:pt x="233670" y="361745"/>
                  <a:pt x="1324282" y="240399"/>
                  <a:pt x="2060129" y="330964"/>
                </a:cubicBezTo>
                <a:cubicBezTo>
                  <a:pt x="2795976" y="421529"/>
                  <a:pt x="3525201" y="407266"/>
                  <a:pt x="4415084" y="543393"/>
                </a:cubicBezTo>
                <a:cubicBezTo>
                  <a:pt x="5304967" y="679520"/>
                  <a:pt x="6460377" y="1588957"/>
                  <a:pt x="7399427" y="1147723"/>
                </a:cubicBezTo>
                <a:cubicBezTo>
                  <a:pt x="8338477" y="706489"/>
                  <a:pt x="11435133" y="747433"/>
                  <a:pt x="12389657" y="889205"/>
                </a:cubicBezTo>
              </a:path>
            </a:pathLst>
          </a:custGeom>
          <a:noFill/>
          <a:ln w="34925"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</a:gradFill>
          </a:ln>
          <a:effectLst>
            <a:outerShdw blurRad="88900" dist="38100" dir="2700000" algn="tl" rotWithShape="0">
              <a:schemeClr val="accent3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9" name="任意多边形: 形状 28"/>
          <p:cNvSpPr/>
          <p:nvPr/>
        </p:nvSpPr>
        <p:spPr>
          <a:xfrm flipV="1">
            <a:off x="1464832" y="2335589"/>
            <a:ext cx="4070903" cy="3904874"/>
          </a:xfrm>
          <a:custGeom>
            <a:avLst/>
            <a:gdLst>
              <a:gd name="connsiteX0" fmla="*/ 4425119 w 5530337"/>
              <a:gd name="connsiteY0" fmla="*/ 4967281 h 4967281"/>
              <a:gd name="connsiteX1" fmla="*/ 430765 w 5530337"/>
              <a:gd name="connsiteY1" fmla="*/ 4967281 h 4967281"/>
              <a:gd name="connsiteX2" fmla="*/ 0 w 5530337"/>
              <a:gd name="connsiteY2" fmla="*/ 4536516 h 4967281"/>
              <a:gd name="connsiteX3" fmla="*/ 0 w 5530337"/>
              <a:gd name="connsiteY3" fmla="*/ 430765 h 4967281"/>
              <a:gd name="connsiteX4" fmla="*/ 430765 w 5530337"/>
              <a:gd name="connsiteY4" fmla="*/ 0 h 4967281"/>
              <a:gd name="connsiteX5" fmla="*/ 4425119 w 5530337"/>
              <a:gd name="connsiteY5" fmla="*/ 0 h 4967281"/>
              <a:gd name="connsiteX6" fmla="*/ 4855884 w 5530337"/>
              <a:gd name="connsiteY6" fmla="*/ 430765 h 4967281"/>
              <a:gd name="connsiteX7" fmla="*/ 4855884 w 5530337"/>
              <a:gd name="connsiteY7" fmla="*/ 839127 h 4967281"/>
              <a:gd name="connsiteX8" fmla="*/ 5530337 w 5530337"/>
              <a:gd name="connsiteY8" fmla="*/ 839127 h 4967281"/>
              <a:gd name="connsiteX9" fmla="*/ 4855884 w 5530337"/>
              <a:gd name="connsiteY9" fmla="*/ 1485477 h 4967281"/>
              <a:gd name="connsiteX10" fmla="*/ 4855884 w 5530337"/>
              <a:gd name="connsiteY10" fmla="*/ 4536516 h 4967281"/>
              <a:gd name="connsiteX11" fmla="*/ 4425119 w 5530337"/>
              <a:gd name="connsiteY11" fmla="*/ 4967281 h 496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0337" h="4967281">
                <a:moveTo>
                  <a:pt x="4425119" y="4967281"/>
                </a:moveTo>
                <a:lnTo>
                  <a:pt x="430765" y="4967281"/>
                </a:lnTo>
                <a:cubicBezTo>
                  <a:pt x="192860" y="4967281"/>
                  <a:pt x="0" y="4774421"/>
                  <a:pt x="0" y="4536516"/>
                </a:cubicBezTo>
                <a:lnTo>
                  <a:pt x="0" y="430765"/>
                </a:lnTo>
                <a:cubicBezTo>
                  <a:pt x="0" y="192860"/>
                  <a:pt x="192860" y="0"/>
                  <a:pt x="430765" y="0"/>
                </a:cubicBezTo>
                <a:lnTo>
                  <a:pt x="4425119" y="0"/>
                </a:lnTo>
                <a:cubicBezTo>
                  <a:pt x="4663024" y="0"/>
                  <a:pt x="4855884" y="192860"/>
                  <a:pt x="4855884" y="430765"/>
                </a:cubicBezTo>
                <a:lnTo>
                  <a:pt x="4855884" y="839127"/>
                </a:lnTo>
                <a:lnTo>
                  <a:pt x="5530337" y="839127"/>
                </a:lnTo>
                <a:lnTo>
                  <a:pt x="4855884" y="1485477"/>
                </a:lnTo>
                <a:lnTo>
                  <a:pt x="4855884" y="4536516"/>
                </a:lnTo>
                <a:cubicBezTo>
                  <a:pt x="4855884" y="4774421"/>
                  <a:pt x="4663024" y="4967281"/>
                  <a:pt x="4425119" y="496728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27000" dist="12700" dir="27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9" name="任意多边形: 形状 78"/>
          <p:cNvSpPr/>
          <p:nvPr/>
        </p:nvSpPr>
        <p:spPr>
          <a:xfrm flipV="1">
            <a:off x="1464832" y="2335589"/>
            <a:ext cx="4070903" cy="3904874"/>
          </a:xfrm>
          <a:custGeom>
            <a:avLst/>
            <a:gdLst>
              <a:gd name="connsiteX0" fmla="*/ 4425119 w 5530337"/>
              <a:gd name="connsiteY0" fmla="*/ 4967281 h 4967281"/>
              <a:gd name="connsiteX1" fmla="*/ 430765 w 5530337"/>
              <a:gd name="connsiteY1" fmla="*/ 4967281 h 4967281"/>
              <a:gd name="connsiteX2" fmla="*/ 0 w 5530337"/>
              <a:gd name="connsiteY2" fmla="*/ 4536516 h 4967281"/>
              <a:gd name="connsiteX3" fmla="*/ 0 w 5530337"/>
              <a:gd name="connsiteY3" fmla="*/ 430765 h 4967281"/>
              <a:gd name="connsiteX4" fmla="*/ 430765 w 5530337"/>
              <a:gd name="connsiteY4" fmla="*/ 0 h 4967281"/>
              <a:gd name="connsiteX5" fmla="*/ 4425119 w 5530337"/>
              <a:gd name="connsiteY5" fmla="*/ 0 h 4967281"/>
              <a:gd name="connsiteX6" fmla="*/ 4855884 w 5530337"/>
              <a:gd name="connsiteY6" fmla="*/ 430765 h 4967281"/>
              <a:gd name="connsiteX7" fmla="*/ 4855884 w 5530337"/>
              <a:gd name="connsiteY7" fmla="*/ 839127 h 4967281"/>
              <a:gd name="connsiteX8" fmla="*/ 5530337 w 5530337"/>
              <a:gd name="connsiteY8" fmla="*/ 839127 h 4967281"/>
              <a:gd name="connsiteX9" fmla="*/ 4855884 w 5530337"/>
              <a:gd name="connsiteY9" fmla="*/ 1485477 h 4967281"/>
              <a:gd name="connsiteX10" fmla="*/ 4855884 w 5530337"/>
              <a:gd name="connsiteY10" fmla="*/ 4536516 h 4967281"/>
              <a:gd name="connsiteX11" fmla="*/ 4425119 w 5530337"/>
              <a:gd name="connsiteY11" fmla="*/ 4967281 h 496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0337" h="4967281">
                <a:moveTo>
                  <a:pt x="4425119" y="4967281"/>
                </a:moveTo>
                <a:lnTo>
                  <a:pt x="430765" y="4967281"/>
                </a:lnTo>
                <a:cubicBezTo>
                  <a:pt x="192860" y="4967281"/>
                  <a:pt x="0" y="4774421"/>
                  <a:pt x="0" y="4536516"/>
                </a:cubicBezTo>
                <a:lnTo>
                  <a:pt x="0" y="430765"/>
                </a:lnTo>
                <a:cubicBezTo>
                  <a:pt x="0" y="192860"/>
                  <a:pt x="192860" y="0"/>
                  <a:pt x="430765" y="0"/>
                </a:cubicBezTo>
                <a:lnTo>
                  <a:pt x="4425119" y="0"/>
                </a:lnTo>
                <a:cubicBezTo>
                  <a:pt x="4663024" y="0"/>
                  <a:pt x="4855884" y="192860"/>
                  <a:pt x="4855884" y="430765"/>
                </a:cubicBezTo>
                <a:lnTo>
                  <a:pt x="4855884" y="839127"/>
                </a:lnTo>
                <a:lnTo>
                  <a:pt x="5530337" y="839127"/>
                </a:lnTo>
                <a:lnTo>
                  <a:pt x="4855884" y="1485477"/>
                </a:lnTo>
                <a:lnTo>
                  <a:pt x="4855884" y="4536516"/>
                </a:lnTo>
                <a:cubicBezTo>
                  <a:pt x="4855884" y="4774421"/>
                  <a:pt x="4663024" y="4967281"/>
                  <a:pt x="4425119" y="496728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 anchorCtr="1">
            <a:noAutofit/>
          </a:bodyPr>
          <a:lstStyle/>
          <a:p>
            <a:endParaRPr lang="zh-CN" altLang="en-US" sz="6600" dirty="0">
              <a:gradFill flip="none" rotWithShape="1"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+mj-ea"/>
              <a:ea typeface="+mj-ea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0" name="任意多边形: 形状 79"/>
          <p:cNvSpPr/>
          <p:nvPr/>
        </p:nvSpPr>
        <p:spPr>
          <a:xfrm flipV="1">
            <a:off x="1464832" y="2335589"/>
            <a:ext cx="4070903" cy="3904874"/>
          </a:xfrm>
          <a:custGeom>
            <a:avLst/>
            <a:gdLst>
              <a:gd name="connsiteX0" fmla="*/ 4425119 w 5530337"/>
              <a:gd name="connsiteY0" fmla="*/ 4967281 h 4967281"/>
              <a:gd name="connsiteX1" fmla="*/ 430765 w 5530337"/>
              <a:gd name="connsiteY1" fmla="*/ 4967281 h 4967281"/>
              <a:gd name="connsiteX2" fmla="*/ 0 w 5530337"/>
              <a:gd name="connsiteY2" fmla="*/ 4536516 h 4967281"/>
              <a:gd name="connsiteX3" fmla="*/ 0 w 5530337"/>
              <a:gd name="connsiteY3" fmla="*/ 430765 h 4967281"/>
              <a:gd name="connsiteX4" fmla="*/ 430765 w 5530337"/>
              <a:gd name="connsiteY4" fmla="*/ 0 h 4967281"/>
              <a:gd name="connsiteX5" fmla="*/ 4425119 w 5530337"/>
              <a:gd name="connsiteY5" fmla="*/ 0 h 4967281"/>
              <a:gd name="connsiteX6" fmla="*/ 4855884 w 5530337"/>
              <a:gd name="connsiteY6" fmla="*/ 430765 h 4967281"/>
              <a:gd name="connsiteX7" fmla="*/ 4855884 w 5530337"/>
              <a:gd name="connsiteY7" fmla="*/ 839127 h 4967281"/>
              <a:gd name="connsiteX8" fmla="*/ 5530337 w 5530337"/>
              <a:gd name="connsiteY8" fmla="*/ 839127 h 4967281"/>
              <a:gd name="connsiteX9" fmla="*/ 4855884 w 5530337"/>
              <a:gd name="connsiteY9" fmla="*/ 1485477 h 4967281"/>
              <a:gd name="connsiteX10" fmla="*/ 4855884 w 5530337"/>
              <a:gd name="connsiteY10" fmla="*/ 4536516 h 4967281"/>
              <a:gd name="connsiteX11" fmla="*/ 4425119 w 5530337"/>
              <a:gd name="connsiteY11" fmla="*/ 4967281 h 496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0337" h="4967281">
                <a:moveTo>
                  <a:pt x="4425119" y="4967281"/>
                </a:moveTo>
                <a:lnTo>
                  <a:pt x="430765" y="4967281"/>
                </a:lnTo>
                <a:cubicBezTo>
                  <a:pt x="192860" y="4967281"/>
                  <a:pt x="0" y="4774421"/>
                  <a:pt x="0" y="4536516"/>
                </a:cubicBezTo>
                <a:lnTo>
                  <a:pt x="0" y="430765"/>
                </a:lnTo>
                <a:cubicBezTo>
                  <a:pt x="0" y="192860"/>
                  <a:pt x="192860" y="0"/>
                  <a:pt x="430765" y="0"/>
                </a:cubicBezTo>
                <a:lnTo>
                  <a:pt x="4425119" y="0"/>
                </a:lnTo>
                <a:cubicBezTo>
                  <a:pt x="4663024" y="0"/>
                  <a:pt x="4855884" y="192860"/>
                  <a:pt x="4855884" y="430765"/>
                </a:cubicBezTo>
                <a:lnTo>
                  <a:pt x="4855884" y="839127"/>
                </a:lnTo>
                <a:lnTo>
                  <a:pt x="5530337" y="839127"/>
                </a:lnTo>
                <a:lnTo>
                  <a:pt x="4855884" y="1485477"/>
                </a:lnTo>
                <a:lnTo>
                  <a:pt x="4855884" y="4536516"/>
                </a:lnTo>
                <a:cubicBezTo>
                  <a:pt x="4855884" y="4774421"/>
                  <a:pt x="4663024" y="4967281"/>
                  <a:pt x="4425119" y="496728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27000" dist="25400" dir="13500000" sx="101000" sy="101000" algn="b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t" anchorCtr="0">
            <a:noAutofit/>
          </a:bodyPr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891822" y="3283158"/>
            <a:ext cx="2725430" cy="402904"/>
            <a:chOff x="1910872" y="3227548"/>
            <a:chExt cx="2725430" cy="402904"/>
          </a:xfrm>
        </p:grpSpPr>
        <p:sp>
          <p:nvSpPr>
            <p:cNvPr id="49" name="菱形 48"/>
            <p:cNvSpPr/>
            <p:nvPr/>
          </p:nvSpPr>
          <p:spPr>
            <a:xfrm>
              <a:off x="1910872" y="3369726"/>
              <a:ext cx="118549" cy="118549"/>
            </a:xfrm>
            <a:prstGeom prst="diamond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endParaRPr lang="zh-CN" altLang="en-US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083649" y="3227548"/>
              <a:ext cx="2552653" cy="402904"/>
            </a:xfrm>
            <a:prstGeom prst="rect">
              <a:avLst/>
            </a:prstGeom>
            <a:noFill/>
          </p:spPr>
          <p:txBody>
            <a:bodyPr wrap="square" rIns="0" rtlCol="0" anchor="ctr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pc="13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跨部门沟通能力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891822" y="3749323"/>
            <a:ext cx="2725430" cy="402904"/>
            <a:chOff x="1910872" y="3227548"/>
            <a:chExt cx="2725430" cy="402904"/>
          </a:xfrm>
        </p:grpSpPr>
        <p:sp>
          <p:nvSpPr>
            <p:cNvPr id="56" name="菱形 55"/>
            <p:cNvSpPr/>
            <p:nvPr/>
          </p:nvSpPr>
          <p:spPr>
            <a:xfrm>
              <a:off x="1910872" y="3369726"/>
              <a:ext cx="118549" cy="118549"/>
            </a:xfrm>
            <a:prstGeom prst="diamond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endParaRPr lang="zh-CN" altLang="en-US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083649" y="3227548"/>
              <a:ext cx="2552653" cy="402904"/>
            </a:xfrm>
            <a:prstGeom prst="rect">
              <a:avLst/>
            </a:prstGeom>
            <a:noFill/>
          </p:spPr>
          <p:txBody>
            <a:bodyPr wrap="square" rIns="0" rtlCol="0" anchor="ctr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pc="13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团队协作能力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891822" y="4215488"/>
            <a:ext cx="2725430" cy="402904"/>
            <a:chOff x="1910872" y="3227548"/>
            <a:chExt cx="2725430" cy="402904"/>
          </a:xfrm>
        </p:grpSpPr>
        <p:sp>
          <p:nvSpPr>
            <p:cNvPr id="59" name="菱形 58"/>
            <p:cNvSpPr/>
            <p:nvPr/>
          </p:nvSpPr>
          <p:spPr>
            <a:xfrm>
              <a:off x="1910872" y="3369726"/>
              <a:ext cx="118549" cy="118549"/>
            </a:xfrm>
            <a:prstGeom prst="diamond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endParaRPr lang="zh-CN" altLang="en-US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083649" y="3227548"/>
              <a:ext cx="2552653" cy="402904"/>
            </a:xfrm>
            <a:prstGeom prst="rect">
              <a:avLst/>
            </a:prstGeom>
            <a:noFill/>
          </p:spPr>
          <p:txBody>
            <a:bodyPr wrap="square" rIns="0" rtlCol="0" anchor="ctr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pc="13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较强的逻辑思维能力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891822" y="4681653"/>
            <a:ext cx="2725430" cy="402904"/>
            <a:chOff x="1910872" y="3227548"/>
            <a:chExt cx="2725430" cy="402904"/>
          </a:xfrm>
        </p:grpSpPr>
        <p:sp>
          <p:nvSpPr>
            <p:cNvPr id="62" name="菱形 61"/>
            <p:cNvSpPr/>
            <p:nvPr/>
          </p:nvSpPr>
          <p:spPr>
            <a:xfrm>
              <a:off x="1910872" y="3369726"/>
              <a:ext cx="118549" cy="118549"/>
            </a:xfrm>
            <a:prstGeom prst="diamond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endParaRPr lang="zh-CN" altLang="en-US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2083649" y="3227548"/>
              <a:ext cx="2552653" cy="402904"/>
            </a:xfrm>
            <a:prstGeom prst="rect">
              <a:avLst/>
            </a:prstGeom>
            <a:noFill/>
          </p:spPr>
          <p:txBody>
            <a:bodyPr wrap="square" rIns="0" rtlCol="0" anchor="ctr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pc="13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优秀的语言组织能力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891822" y="5147818"/>
            <a:ext cx="2725430" cy="402904"/>
            <a:chOff x="1910872" y="3227548"/>
            <a:chExt cx="2725430" cy="402904"/>
          </a:xfrm>
        </p:grpSpPr>
        <p:sp>
          <p:nvSpPr>
            <p:cNvPr id="65" name="菱形 64"/>
            <p:cNvSpPr/>
            <p:nvPr/>
          </p:nvSpPr>
          <p:spPr>
            <a:xfrm>
              <a:off x="1910872" y="3369726"/>
              <a:ext cx="118549" cy="118549"/>
            </a:xfrm>
            <a:prstGeom prst="diamond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endParaRPr lang="zh-CN" altLang="en-US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083649" y="3227548"/>
              <a:ext cx="2552653" cy="402904"/>
            </a:xfrm>
            <a:prstGeom prst="rect">
              <a:avLst/>
            </a:prstGeom>
            <a:noFill/>
          </p:spPr>
          <p:txBody>
            <a:bodyPr wrap="square" rIns="0" rtlCol="0" anchor="ctr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pc="13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责任心与执行力</a:t>
              </a:r>
            </a:p>
          </p:txBody>
        </p:sp>
      </p:grpSp>
      <p:sp>
        <p:nvSpPr>
          <p:cNvPr id="114" name="任意多边形: 形状 113"/>
          <p:cNvSpPr/>
          <p:nvPr/>
        </p:nvSpPr>
        <p:spPr>
          <a:xfrm flipH="1" flipV="1">
            <a:off x="6646432" y="2335589"/>
            <a:ext cx="4070903" cy="3904874"/>
          </a:xfrm>
          <a:custGeom>
            <a:avLst/>
            <a:gdLst>
              <a:gd name="connsiteX0" fmla="*/ 4425119 w 5530337"/>
              <a:gd name="connsiteY0" fmla="*/ 4967281 h 4967281"/>
              <a:gd name="connsiteX1" fmla="*/ 430765 w 5530337"/>
              <a:gd name="connsiteY1" fmla="*/ 4967281 h 4967281"/>
              <a:gd name="connsiteX2" fmla="*/ 0 w 5530337"/>
              <a:gd name="connsiteY2" fmla="*/ 4536516 h 4967281"/>
              <a:gd name="connsiteX3" fmla="*/ 0 w 5530337"/>
              <a:gd name="connsiteY3" fmla="*/ 430765 h 4967281"/>
              <a:gd name="connsiteX4" fmla="*/ 430765 w 5530337"/>
              <a:gd name="connsiteY4" fmla="*/ 0 h 4967281"/>
              <a:gd name="connsiteX5" fmla="*/ 4425119 w 5530337"/>
              <a:gd name="connsiteY5" fmla="*/ 0 h 4967281"/>
              <a:gd name="connsiteX6" fmla="*/ 4855884 w 5530337"/>
              <a:gd name="connsiteY6" fmla="*/ 430765 h 4967281"/>
              <a:gd name="connsiteX7" fmla="*/ 4855884 w 5530337"/>
              <a:gd name="connsiteY7" fmla="*/ 839127 h 4967281"/>
              <a:gd name="connsiteX8" fmla="*/ 5530337 w 5530337"/>
              <a:gd name="connsiteY8" fmla="*/ 839127 h 4967281"/>
              <a:gd name="connsiteX9" fmla="*/ 4855884 w 5530337"/>
              <a:gd name="connsiteY9" fmla="*/ 1485477 h 4967281"/>
              <a:gd name="connsiteX10" fmla="*/ 4855884 w 5530337"/>
              <a:gd name="connsiteY10" fmla="*/ 4536516 h 4967281"/>
              <a:gd name="connsiteX11" fmla="*/ 4425119 w 5530337"/>
              <a:gd name="connsiteY11" fmla="*/ 4967281 h 496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0337" h="4967281">
                <a:moveTo>
                  <a:pt x="4425119" y="4967281"/>
                </a:moveTo>
                <a:lnTo>
                  <a:pt x="430765" y="4967281"/>
                </a:lnTo>
                <a:cubicBezTo>
                  <a:pt x="192860" y="4967281"/>
                  <a:pt x="0" y="4774421"/>
                  <a:pt x="0" y="4536516"/>
                </a:cubicBezTo>
                <a:lnTo>
                  <a:pt x="0" y="430765"/>
                </a:lnTo>
                <a:cubicBezTo>
                  <a:pt x="0" y="192860"/>
                  <a:pt x="192860" y="0"/>
                  <a:pt x="430765" y="0"/>
                </a:cubicBezTo>
                <a:lnTo>
                  <a:pt x="4425119" y="0"/>
                </a:lnTo>
                <a:cubicBezTo>
                  <a:pt x="4663024" y="0"/>
                  <a:pt x="4855884" y="192860"/>
                  <a:pt x="4855884" y="430765"/>
                </a:cubicBezTo>
                <a:lnTo>
                  <a:pt x="4855884" y="839127"/>
                </a:lnTo>
                <a:lnTo>
                  <a:pt x="5530337" y="839127"/>
                </a:lnTo>
                <a:lnTo>
                  <a:pt x="4855884" y="1485477"/>
                </a:lnTo>
                <a:lnTo>
                  <a:pt x="4855884" y="4536516"/>
                </a:lnTo>
                <a:cubicBezTo>
                  <a:pt x="4855884" y="4774421"/>
                  <a:pt x="4663024" y="4967281"/>
                  <a:pt x="4425119" y="496728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27000" dist="12700" dir="27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5" name="任意多边形: 形状 114"/>
          <p:cNvSpPr/>
          <p:nvPr/>
        </p:nvSpPr>
        <p:spPr>
          <a:xfrm flipH="1" flipV="1">
            <a:off x="6646432" y="2335589"/>
            <a:ext cx="4070903" cy="3904874"/>
          </a:xfrm>
          <a:custGeom>
            <a:avLst/>
            <a:gdLst>
              <a:gd name="connsiteX0" fmla="*/ 4425119 w 5530337"/>
              <a:gd name="connsiteY0" fmla="*/ 4967281 h 4967281"/>
              <a:gd name="connsiteX1" fmla="*/ 430765 w 5530337"/>
              <a:gd name="connsiteY1" fmla="*/ 4967281 h 4967281"/>
              <a:gd name="connsiteX2" fmla="*/ 0 w 5530337"/>
              <a:gd name="connsiteY2" fmla="*/ 4536516 h 4967281"/>
              <a:gd name="connsiteX3" fmla="*/ 0 w 5530337"/>
              <a:gd name="connsiteY3" fmla="*/ 430765 h 4967281"/>
              <a:gd name="connsiteX4" fmla="*/ 430765 w 5530337"/>
              <a:gd name="connsiteY4" fmla="*/ 0 h 4967281"/>
              <a:gd name="connsiteX5" fmla="*/ 4425119 w 5530337"/>
              <a:gd name="connsiteY5" fmla="*/ 0 h 4967281"/>
              <a:gd name="connsiteX6" fmla="*/ 4855884 w 5530337"/>
              <a:gd name="connsiteY6" fmla="*/ 430765 h 4967281"/>
              <a:gd name="connsiteX7" fmla="*/ 4855884 w 5530337"/>
              <a:gd name="connsiteY7" fmla="*/ 839127 h 4967281"/>
              <a:gd name="connsiteX8" fmla="*/ 5530337 w 5530337"/>
              <a:gd name="connsiteY8" fmla="*/ 839127 h 4967281"/>
              <a:gd name="connsiteX9" fmla="*/ 4855884 w 5530337"/>
              <a:gd name="connsiteY9" fmla="*/ 1485477 h 4967281"/>
              <a:gd name="connsiteX10" fmla="*/ 4855884 w 5530337"/>
              <a:gd name="connsiteY10" fmla="*/ 4536516 h 4967281"/>
              <a:gd name="connsiteX11" fmla="*/ 4425119 w 5530337"/>
              <a:gd name="connsiteY11" fmla="*/ 4967281 h 496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0337" h="4967281">
                <a:moveTo>
                  <a:pt x="4425119" y="4967281"/>
                </a:moveTo>
                <a:lnTo>
                  <a:pt x="430765" y="4967281"/>
                </a:lnTo>
                <a:cubicBezTo>
                  <a:pt x="192860" y="4967281"/>
                  <a:pt x="0" y="4774421"/>
                  <a:pt x="0" y="4536516"/>
                </a:cubicBezTo>
                <a:lnTo>
                  <a:pt x="0" y="430765"/>
                </a:lnTo>
                <a:cubicBezTo>
                  <a:pt x="0" y="192860"/>
                  <a:pt x="192860" y="0"/>
                  <a:pt x="430765" y="0"/>
                </a:cubicBezTo>
                <a:lnTo>
                  <a:pt x="4425119" y="0"/>
                </a:lnTo>
                <a:cubicBezTo>
                  <a:pt x="4663024" y="0"/>
                  <a:pt x="4855884" y="192860"/>
                  <a:pt x="4855884" y="430765"/>
                </a:cubicBezTo>
                <a:lnTo>
                  <a:pt x="4855884" y="839127"/>
                </a:lnTo>
                <a:lnTo>
                  <a:pt x="5530337" y="839127"/>
                </a:lnTo>
                <a:lnTo>
                  <a:pt x="4855884" y="1485477"/>
                </a:lnTo>
                <a:lnTo>
                  <a:pt x="4855884" y="4536516"/>
                </a:lnTo>
                <a:cubicBezTo>
                  <a:pt x="4855884" y="4774421"/>
                  <a:pt x="4663024" y="4967281"/>
                  <a:pt x="4425119" y="496728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 anchorCtr="1">
            <a:noAutofit/>
          </a:bodyPr>
          <a:lstStyle/>
          <a:p>
            <a:endParaRPr lang="zh-CN" altLang="en-US" sz="6600" dirty="0">
              <a:gradFill flip="none" rotWithShape="1"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+mj-ea"/>
              <a:ea typeface="+mj-ea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6" name="任意多边形: 形状 115"/>
          <p:cNvSpPr/>
          <p:nvPr/>
        </p:nvSpPr>
        <p:spPr>
          <a:xfrm flipH="1" flipV="1">
            <a:off x="6646432" y="2335589"/>
            <a:ext cx="4070903" cy="3904874"/>
          </a:xfrm>
          <a:custGeom>
            <a:avLst/>
            <a:gdLst>
              <a:gd name="connsiteX0" fmla="*/ 4425119 w 5530337"/>
              <a:gd name="connsiteY0" fmla="*/ 4967281 h 4967281"/>
              <a:gd name="connsiteX1" fmla="*/ 430765 w 5530337"/>
              <a:gd name="connsiteY1" fmla="*/ 4967281 h 4967281"/>
              <a:gd name="connsiteX2" fmla="*/ 0 w 5530337"/>
              <a:gd name="connsiteY2" fmla="*/ 4536516 h 4967281"/>
              <a:gd name="connsiteX3" fmla="*/ 0 w 5530337"/>
              <a:gd name="connsiteY3" fmla="*/ 430765 h 4967281"/>
              <a:gd name="connsiteX4" fmla="*/ 430765 w 5530337"/>
              <a:gd name="connsiteY4" fmla="*/ 0 h 4967281"/>
              <a:gd name="connsiteX5" fmla="*/ 4425119 w 5530337"/>
              <a:gd name="connsiteY5" fmla="*/ 0 h 4967281"/>
              <a:gd name="connsiteX6" fmla="*/ 4855884 w 5530337"/>
              <a:gd name="connsiteY6" fmla="*/ 430765 h 4967281"/>
              <a:gd name="connsiteX7" fmla="*/ 4855884 w 5530337"/>
              <a:gd name="connsiteY7" fmla="*/ 839127 h 4967281"/>
              <a:gd name="connsiteX8" fmla="*/ 5530337 w 5530337"/>
              <a:gd name="connsiteY8" fmla="*/ 839127 h 4967281"/>
              <a:gd name="connsiteX9" fmla="*/ 4855884 w 5530337"/>
              <a:gd name="connsiteY9" fmla="*/ 1485477 h 4967281"/>
              <a:gd name="connsiteX10" fmla="*/ 4855884 w 5530337"/>
              <a:gd name="connsiteY10" fmla="*/ 4536516 h 4967281"/>
              <a:gd name="connsiteX11" fmla="*/ 4425119 w 5530337"/>
              <a:gd name="connsiteY11" fmla="*/ 4967281 h 496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0337" h="4967281">
                <a:moveTo>
                  <a:pt x="4425119" y="4967281"/>
                </a:moveTo>
                <a:lnTo>
                  <a:pt x="430765" y="4967281"/>
                </a:lnTo>
                <a:cubicBezTo>
                  <a:pt x="192860" y="4967281"/>
                  <a:pt x="0" y="4774421"/>
                  <a:pt x="0" y="4536516"/>
                </a:cubicBezTo>
                <a:lnTo>
                  <a:pt x="0" y="430765"/>
                </a:lnTo>
                <a:cubicBezTo>
                  <a:pt x="0" y="192860"/>
                  <a:pt x="192860" y="0"/>
                  <a:pt x="430765" y="0"/>
                </a:cubicBezTo>
                <a:lnTo>
                  <a:pt x="4425119" y="0"/>
                </a:lnTo>
                <a:cubicBezTo>
                  <a:pt x="4663024" y="0"/>
                  <a:pt x="4855884" y="192860"/>
                  <a:pt x="4855884" y="430765"/>
                </a:cubicBezTo>
                <a:lnTo>
                  <a:pt x="4855884" y="839127"/>
                </a:lnTo>
                <a:lnTo>
                  <a:pt x="5530337" y="839127"/>
                </a:lnTo>
                <a:lnTo>
                  <a:pt x="4855884" y="1485477"/>
                </a:lnTo>
                <a:lnTo>
                  <a:pt x="4855884" y="4536516"/>
                </a:lnTo>
                <a:cubicBezTo>
                  <a:pt x="4855884" y="4774421"/>
                  <a:pt x="4663024" y="4967281"/>
                  <a:pt x="4425119" y="496728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27000" dist="25400" dir="13500000" sx="101000" sy="101000" algn="b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t" anchorCtr="0">
            <a:noAutofit/>
          </a:bodyPr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7742715" y="3283158"/>
            <a:ext cx="2725430" cy="402904"/>
            <a:chOff x="1910872" y="3227548"/>
            <a:chExt cx="2725430" cy="402904"/>
          </a:xfrm>
        </p:grpSpPr>
        <p:sp>
          <p:nvSpPr>
            <p:cNvPr id="112" name="菱形 111"/>
            <p:cNvSpPr/>
            <p:nvPr/>
          </p:nvSpPr>
          <p:spPr>
            <a:xfrm>
              <a:off x="1910872" y="3369726"/>
              <a:ext cx="118549" cy="118549"/>
            </a:xfrm>
            <a:prstGeom prst="diamond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endParaRPr lang="zh-CN" altLang="en-US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2083649" y="3227548"/>
              <a:ext cx="2552653" cy="402904"/>
            </a:xfrm>
            <a:prstGeom prst="rect">
              <a:avLst/>
            </a:prstGeom>
            <a:noFill/>
          </p:spPr>
          <p:txBody>
            <a:bodyPr wrap="square" rIns="0" rtlCol="0" anchor="ctr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pc="13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基础知识薄弱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7742715" y="3749323"/>
            <a:ext cx="2725430" cy="402904"/>
            <a:chOff x="1910872" y="3227548"/>
            <a:chExt cx="2725430" cy="402904"/>
          </a:xfrm>
        </p:grpSpPr>
        <p:sp>
          <p:nvSpPr>
            <p:cNvPr id="110" name="菱形 109"/>
            <p:cNvSpPr/>
            <p:nvPr/>
          </p:nvSpPr>
          <p:spPr>
            <a:xfrm>
              <a:off x="1910872" y="3369726"/>
              <a:ext cx="118549" cy="118549"/>
            </a:xfrm>
            <a:prstGeom prst="diamond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endParaRPr lang="zh-CN" altLang="en-US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2083649" y="3227548"/>
              <a:ext cx="2552653" cy="402904"/>
            </a:xfrm>
            <a:prstGeom prst="rect">
              <a:avLst/>
            </a:prstGeom>
            <a:noFill/>
          </p:spPr>
          <p:txBody>
            <a:bodyPr wrap="square" rIns="0" rtlCol="0" anchor="ctr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pc="13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数据分析能力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742715" y="4215488"/>
            <a:ext cx="2725430" cy="402904"/>
            <a:chOff x="1910872" y="3227548"/>
            <a:chExt cx="2725430" cy="402904"/>
          </a:xfrm>
        </p:grpSpPr>
        <p:sp>
          <p:nvSpPr>
            <p:cNvPr id="108" name="菱形 107"/>
            <p:cNvSpPr/>
            <p:nvPr/>
          </p:nvSpPr>
          <p:spPr>
            <a:xfrm>
              <a:off x="1910872" y="3369726"/>
              <a:ext cx="118549" cy="118549"/>
            </a:xfrm>
            <a:prstGeom prst="diamond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endParaRPr lang="zh-CN" altLang="en-US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2083649" y="3227548"/>
              <a:ext cx="2552653" cy="402904"/>
            </a:xfrm>
            <a:prstGeom prst="rect">
              <a:avLst/>
            </a:prstGeom>
            <a:noFill/>
          </p:spPr>
          <p:txBody>
            <a:bodyPr wrap="square" rIns="0" rtlCol="0" anchor="ctr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pc="13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用户运营能力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7742715" y="4681653"/>
            <a:ext cx="2725430" cy="402904"/>
            <a:chOff x="1910872" y="3227548"/>
            <a:chExt cx="2725430" cy="402904"/>
          </a:xfrm>
        </p:grpSpPr>
        <p:sp>
          <p:nvSpPr>
            <p:cNvPr id="106" name="菱形 105"/>
            <p:cNvSpPr/>
            <p:nvPr/>
          </p:nvSpPr>
          <p:spPr>
            <a:xfrm>
              <a:off x="1910872" y="3369726"/>
              <a:ext cx="118549" cy="118549"/>
            </a:xfrm>
            <a:prstGeom prst="diamond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endParaRPr lang="zh-CN" altLang="en-US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2083649" y="3227548"/>
              <a:ext cx="2552653" cy="402904"/>
            </a:xfrm>
            <a:prstGeom prst="rect">
              <a:avLst/>
            </a:prstGeom>
            <a:noFill/>
          </p:spPr>
          <p:txBody>
            <a:bodyPr wrap="square" rIns="0" rtlCol="0" anchor="ctr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pc="13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活动运营能力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7742715" y="5147818"/>
            <a:ext cx="2725430" cy="402904"/>
            <a:chOff x="1910872" y="3227548"/>
            <a:chExt cx="2725430" cy="402904"/>
          </a:xfrm>
        </p:grpSpPr>
        <p:sp>
          <p:nvSpPr>
            <p:cNvPr id="104" name="菱形 103"/>
            <p:cNvSpPr/>
            <p:nvPr/>
          </p:nvSpPr>
          <p:spPr>
            <a:xfrm>
              <a:off x="1910872" y="3369726"/>
              <a:ext cx="118549" cy="118549"/>
            </a:xfrm>
            <a:prstGeom prst="diamond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endParaRPr lang="zh-CN" altLang="en-US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2083649" y="3227548"/>
              <a:ext cx="2552653" cy="402904"/>
            </a:xfrm>
            <a:prstGeom prst="rect">
              <a:avLst/>
            </a:prstGeom>
            <a:noFill/>
          </p:spPr>
          <p:txBody>
            <a:bodyPr wrap="square" rIns="0" rtlCol="0" anchor="ctr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pc="13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内容运营能力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69927" y="541180"/>
            <a:ext cx="3721098" cy="784539"/>
            <a:chOff x="669927" y="541180"/>
            <a:chExt cx="4583392" cy="784539"/>
          </a:xfrm>
        </p:grpSpPr>
        <p:sp>
          <p:nvSpPr>
            <p:cNvPr id="119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0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16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1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 anchorCtr="0">
              <a:noAutofit/>
            </a:bodyPr>
            <a:lstStyle/>
            <a:p>
              <a:endParaRPr lang="zh-CN" altLang="en-US" sz="36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4944496" y="1380572"/>
            <a:ext cx="493009" cy="754015"/>
            <a:chOff x="9121139" y="4729071"/>
            <a:chExt cx="493009" cy="754015"/>
          </a:xfrm>
        </p:grpSpPr>
        <p:grpSp>
          <p:nvGrpSpPr>
            <p:cNvPr id="123" name="组合 122"/>
            <p:cNvGrpSpPr/>
            <p:nvPr/>
          </p:nvGrpSpPr>
          <p:grpSpPr>
            <a:xfrm>
              <a:off x="9121139" y="4729071"/>
              <a:ext cx="493009" cy="493009"/>
              <a:chOff x="10665475" y="5210174"/>
              <a:chExt cx="360201" cy="360201"/>
            </a:xfrm>
          </p:grpSpPr>
          <p:sp>
            <p:nvSpPr>
              <p:cNvPr id="125" name="矩形: 圆角 35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6" name="矩形: 圆角 33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7" name="矩形: 圆角 34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24" name="文本框 123"/>
            <p:cNvSpPr txBox="1"/>
            <p:nvPr/>
          </p:nvSpPr>
          <p:spPr>
            <a:xfrm>
              <a:off x="9154320" y="477520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</a:rPr>
                <a:t>”</a:t>
              </a:r>
              <a:endParaRPr lang="zh-CN" altLang="en-US" sz="4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11032188" y="6022262"/>
            <a:ext cx="488300" cy="360201"/>
            <a:chOff x="11032188" y="6022262"/>
            <a:chExt cx="488300" cy="360201"/>
          </a:xfrm>
        </p:grpSpPr>
        <p:grpSp>
          <p:nvGrpSpPr>
            <p:cNvPr id="129" name="组合 128"/>
            <p:cNvGrpSpPr/>
            <p:nvPr/>
          </p:nvGrpSpPr>
          <p:grpSpPr>
            <a:xfrm>
              <a:off x="11032188" y="6022262"/>
              <a:ext cx="488300" cy="360201"/>
              <a:chOff x="11032188" y="6022262"/>
              <a:chExt cx="488300" cy="360201"/>
            </a:xfrm>
          </p:grpSpPr>
          <p:sp>
            <p:nvSpPr>
              <p:cNvPr id="131" name="矩形: 圆角 35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2" name="矩形: 圆角 33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3" name="矩形: 圆角 34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30" name="箭头: 右 129"/>
            <p:cNvSpPr/>
            <p:nvPr/>
          </p:nvSpPr>
          <p:spPr>
            <a:xfrm>
              <a:off x="11171563" y="6133306"/>
              <a:ext cx="209550" cy="138113"/>
            </a:xfrm>
            <a:prstGeom prst="rightArrow">
              <a:avLst>
                <a:gd name="adj1" fmla="val 50000"/>
                <a:gd name="adj2" fmla="val 53448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5448364" y="5780361"/>
            <a:ext cx="460102" cy="460102"/>
            <a:chOff x="10093975" y="5210174"/>
            <a:chExt cx="360201" cy="360201"/>
          </a:xfrm>
        </p:grpSpPr>
        <p:grpSp>
          <p:nvGrpSpPr>
            <p:cNvPr id="135" name="组合 134"/>
            <p:cNvGrpSpPr/>
            <p:nvPr/>
          </p:nvGrpSpPr>
          <p:grpSpPr>
            <a:xfrm>
              <a:off x="10093975" y="5210174"/>
              <a:ext cx="360201" cy="360201"/>
              <a:chOff x="10093975" y="5210174"/>
              <a:chExt cx="360201" cy="360201"/>
            </a:xfrm>
          </p:grpSpPr>
          <p:sp>
            <p:nvSpPr>
              <p:cNvPr id="137" name="矩形: 圆角 35"/>
              <p:cNvSpPr/>
              <p:nvPr/>
            </p:nvSpPr>
            <p:spPr>
              <a:xfrm>
                <a:off x="100939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8" name="矩形: 圆角 33"/>
              <p:cNvSpPr/>
              <p:nvPr/>
            </p:nvSpPr>
            <p:spPr>
              <a:xfrm>
                <a:off x="100939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9" name="矩形: 圆角 34"/>
              <p:cNvSpPr/>
              <p:nvPr/>
            </p:nvSpPr>
            <p:spPr>
              <a:xfrm>
                <a:off x="100939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36" name="心形 135"/>
            <p:cNvSpPr/>
            <p:nvPr/>
          </p:nvSpPr>
          <p:spPr>
            <a:xfrm>
              <a:off x="10184382" y="5316059"/>
              <a:ext cx="179387" cy="148431"/>
            </a:xfrm>
            <a:prstGeom prst="hear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6283534" y="5780361"/>
            <a:ext cx="460102" cy="460102"/>
            <a:chOff x="10665475" y="5210174"/>
            <a:chExt cx="360201" cy="360201"/>
          </a:xfrm>
        </p:grpSpPr>
        <p:grpSp>
          <p:nvGrpSpPr>
            <p:cNvPr id="141" name="组合 140"/>
            <p:cNvGrpSpPr/>
            <p:nvPr/>
          </p:nvGrpSpPr>
          <p:grpSpPr>
            <a:xfrm>
              <a:off x="10665475" y="5210174"/>
              <a:ext cx="360201" cy="360201"/>
              <a:chOff x="10665475" y="5210174"/>
              <a:chExt cx="360201" cy="360201"/>
            </a:xfrm>
          </p:grpSpPr>
          <p:sp>
            <p:nvSpPr>
              <p:cNvPr id="143" name="矩形: 圆角 35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4" name="矩形: 圆角 33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5" name="矩形: 圆角 34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42" name="任意多边形: 形状 141"/>
            <p:cNvSpPr/>
            <p:nvPr/>
          </p:nvSpPr>
          <p:spPr>
            <a:xfrm>
              <a:off x="10750618" y="5302915"/>
              <a:ext cx="189914" cy="174718"/>
            </a:xfrm>
            <a:custGeom>
              <a:avLst/>
              <a:gdLst>
                <a:gd name="connsiteX0" fmla="*/ 341095 w 461968"/>
                <a:gd name="connsiteY0" fmla="*/ 172695 h 425005"/>
                <a:gd name="connsiteX1" fmla="*/ 171074 w 461968"/>
                <a:gd name="connsiteY1" fmla="*/ 7 h 425005"/>
                <a:gd name="connsiteX2" fmla="*/ 1148 w 461968"/>
                <a:gd name="connsiteY2" fmla="*/ 172695 h 425005"/>
                <a:gd name="connsiteX3" fmla="*/ 32009 w 461968"/>
                <a:gd name="connsiteY3" fmla="*/ 272041 h 425005"/>
                <a:gd name="connsiteX4" fmla="*/ 25818 w 461968"/>
                <a:gd name="connsiteY4" fmla="*/ 297378 h 425005"/>
                <a:gd name="connsiteX5" fmla="*/ 38124 w 461968"/>
                <a:gd name="connsiteY5" fmla="*/ 317956 h 425005"/>
                <a:gd name="connsiteX6" fmla="*/ 43439 w 461968"/>
                <a:gd name="connsiteY6" fmla="*/ 318428 h 425005"/>
                <a:gd name="connsiteX7" fmla="*/ 76300 w 461968"/>
                <a:gd name="connsiteY7" fmla="*/ 316237 h 425005"/>
                <a:gd name="connsiteX8" fmla="*/ 171550 w 461968"/>
                <a:gd name="connsiteY8" fmla="*/ 345574 h 425005"/>
                <a:gd name="connsiteX9" fmla="*/ 341095 w 461968"/>
                <a:gd name="connsiteY9" fmla="*/ 172695 h 425005"/>
                <a:gd name="connsiteX10" fmla="*/ 249560 w 461968"/>
                <a:gd name="connsiteY10" fmla="*/ 150502 h 425005"/>
                <a:gd name="connsiteX11" fmla="*/ 271372 w 461968"/>
                <a:gd name="connsiteY11" fmla="*/ 172693 h 425005"/>
                <a:gd name="connsiteX12" fmla="*/ 271372 w 461968"/>
                <a:gd name="connsiteY12" fmla="*/ 172695 h 425005"/>
                <a:gd name="connsiteX13" fmla="*/ 249560 w 461968"/>
                <a:gd name="connsiteY13" fmla="*/ 194793 h 425005"/>
                <a:gd name="connsiteX14" fmla="*/ 227367 w 461968"/>
                <a:gd name="connsiteY14" fmla="*/ 172982 h 425005"/>
                <a:gd name="connsiteX15" fmla="*/ 227367 w 461968"/>
                <a:gd name="connsiteY15" fmla="*/ 172695 h 425005"/>
                <a:gd name="connsiteX16" fmla="*/ 249179 w 461968"/>
                <a:gd name="connsiteY16" fmla="*/ 150502 h 425005"/>
                <a:gd name="connsiteX17" fmla="*/ 249560 w 461968"/>
                <a:gd name="connsiteY17" fmla="*/ 150502 h 425005"/>
                <a:gd name="connsiteX18" fmla="*/ 92683 w 461968"/>
                <a:gd name="connsiteY18" fmla="*/ 194793 h 425005"/>
                <a:gd name="connsiteX19" fmla="*/ 70871 w 461968"/>
                <a:gd name="connsiteY19" fmla="*/ 172791 h 425005"/>
                <a:gd name="connsiteX20" fmla="*/ 70871 w 461968"/>
                <a:gd name="connsiteY20" fmla="*/ 172695 h 425005"/>
                <a:gd name="connsiteX21" fmla="*/ 92493 w 461968"/>
                <a:gd name="connsiteY21" fmla="*/ 150504 h 425005"/>
                <a:gd name="connsiteX22" fmla="*/ 92683 w 461968"/>
                <a:gd name="connsiteY22" fmla="*/ 150502 h 425005"/>
                <a:gd name="connsiteX23" fmla="*/ 114496 w 461968"/>
                <a:gd name="connsiteY23" fmla="*/ 172693 h 425005"/>
                <a:gd name="connsiteX24" fmla="*/ 114496 w 461968"/>
                <a:gd name="connsiteY24" fmla="*/ 172695 h 425005"/>
                <a:gd name="connsiteX25" fmla="*/ 92683 w 461968"/>
                <a:gd name="connsiteY25" fmla="*/ 194793 h 425005"/>
                <a:gd name="connsiteX26" fmla="*/ 149357 w 461968"/>
                <a:gd name="connsiteY26" fmla="*/ 172695 h 425005"/>
                <a:gd name="connsiteX27" fmla="*/ 170979 w 461968"/>
                <a:gd name="connsiteY27" fmla="*/ 150503 h 425005"/>
                <a:gd name="connsiteX28" fmla="*/ 171074 w 461968"/>
                <a:gd name="connsiteY28" fmla="*/ 150502 h 425005"/>
                <a:gd name="connsiteX29" fmla="*/ 192886 w 461968"/>
                <a:gd name="connsiteY29" fmla="*/ 172503 h 425005"/>
                <a:gd name="connsiteX30" fmla="*/ 192886 w 461968"/>
                <a:gd name="connsiteY30" fmla="*/ 172695 h 425005"/>
                <a:gd name="connsiteX31" fmla="*/ 171169 w 461968"/>
                <a:gd name="connsiteY31" fmla="*/ 194792 h 425005"/>
                <a:gd name="connsiteX32" fmla="*/ 171074 w 461968"/>
                <a:gd name="connsiteY32" fmla="*/ 194793 h 425005"/>
                <a:gd name="connsiteX33" fmla="*/ 149357 w 461968"/>
                <a:gd name="connsiteY33" fmla="*/ 172697 h 425005"/>
                <a:gd name="connsiteX34" fmla="*/ 149357 w 461968"/>
                <a:gd name="connsiteY34" fmla="*/ 172695 h 425005"/>
                <a:gd name="connsiteX35" fmla="*/ 463110 w 461968"/>
                <a:gd name="connsiteY35" fmla="*/ 252324 h 425005"/>
                <a:gd name="connsiteX36" fmla="*/ 349382 w 461968"/>
                <a:gd name="connsiteY36" fmla="*/ 89542 h 425005"/>
                <a:gd name="connsiteX37" fmla="*/ 367193 w 461968"/>
                <a:gd name="connsiteY37" fmla="*/ 172695 h 425005"/>
                <a:gd name="connsiteX38" fmla="*/ 171083 w 461968"/>
                <a:gd name="connsiteY38" fmla="*/ 371863 h 425005"/>
                <a:gd name="connsiteX39" fmla="*/ 171074 w 461968"/>
                <a:gd name="connsiteY39" fmla="*/ 371863 h 425005"/>
                <a:gd name="connsiteX40" fmla="*/ 171074 w 461968"/>
                <a:gd name="connsiteY40" fmla="*/ 371863 h 425005"/>
                <a:gd name="connsiteX41" fmla="*/ 293565 w 461968"/>
                <a:gd name="connsiteY41" fmla="*/ 425013 h 425005"/>
                <a:gd name="connsiteX42" fmla="*/ 386053 w 461968"/>
                <a:gd name="connsiteY42" fmla="*/ 397104 h 425005"/>
                <a:gd name="connsiteX43" fmla="*/ 417486 w 461968"/>
                <a:gd name="connsiteY43" fmla="*/ 401962 h 425005"/>
                <a:gd name="connsiteX44" fmla="*/ 434916 w 461968"/>
                <a:gd name="connsiteY44" fmla="*/ 389065 h 425005"/>
                <a:gd name="connsiteX45" fmla="*/ 434726 w 461968"/>
                <a:gd name="connsiteY45" fmla="*/ 383483 h 425005"/>
                <a:gd name="connsiteX46" fmla="*/ 428725 w 461968"/>
                <a:gd name="connsiteY46" fmla="*/ 356718 h 425005"/>
                <a:gd name="connsiteX47" fmla="*/ 463110 w 461968"/>
                <a:gd name="connsiteY47" fmla="*/ 252324 h 4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61968" h="425005">
                  <a:moveTo>
                    <a:pt x="341095" y="172695"/>
                  </a:moveTo>
                  <a:cubicBezTo>
                    <a:pt x="341781" y="78079"/>
                    <a:pt x="265686" y="793"/>
                    <a:pt x="171074" y="7"/>
                  </a:cubicBezTo>
                  <a:cubicBezTo>
                    <a:pt x="76500" y="845"/>
                    <a:pt x="462" y="78116"/>
                    <a:pt x="1148" y="172695"/>
                  </a:cubicBezTo>
                  <a:cubicBezTo>
                    <a:pt x="1081" y="208181"/>
                    <a:pt x="11844" y="242842"/>
                    <a:pt x="32009" y="272041"/>
                  </a:cubicBezTo>
                  <a:lnTo>
                    <a:pt x="25818" y="297378"/>
                  </a:lnTo>
                  <a:cubicBezTo>
                    <a:pt x="23531" y="306459"/>
                    <a:pt x="29047" y="315672"/>
                    <a:pt x="38124" y="317956"/>
                  </a:cubicBezTo>
                  <a:cubicBezTo>
                    <a:pt x="39858" y="318394"/>
                    <a:pt x="41658" y="318553"/>
                    <a:pt x="43439" y="318428"/>
                  </a:cubicBezTo>
                  <a:lnTo>
                    <a:pt x="76300" y="316237"/>
                  </a:lnTo>
                  <a:cubicBezTo>
                    <a:pt x="104322" y="335490"/>
                    <a:pt x="137555" y="345725"/>
                    <a:pt x="171550" y="345574"/>
                  </a:cubicBezTo>
                  <a:cubicBezTo>
                    <a:pt x="266057" y="344527"/>
                    <a:pt x="341886" y="267201"/>
                    <a:pt x="341095" y="172695"/>
                  </a:cubicBezTo>
                  <a:close/>
                  <a:moveTo>
                    <a:pt x="249560" y="150502"/>
                  </a:moveTo>
                  <a:cubicBezTo>
                    <a:pt x="261714" y="150607"/>
                    <a:pt x="271477" y="160542"/>
                    <a:pt x="271372" y="172693"/>
                  </a:cubicBezTo>
                  <a:cubicBezTo>
                    <a:pt x="271372" y="172694"/>
                    <a:pt x="271372" y="172694"/>
                    <a:pt x="271372" y="172695"/>
                  </a:cubicBezTo>
                  <a:cubicBezTo>
                    <a:pt x="271429" y="184810"/>
                    <a:pt x="261675" y="194688"/>
                    <a:pt x="249560" y="194793"/>
                  </a:cubicBezTo>
                  <a:cubicBezTo>
                    <a:pt x="237406" y="194899"/>
                    <a:pt x="227471" y="185133"/>
                    <a:pt x="227367" y="172982"/>
                  </a:cubicBezTo>
                  <a:cubicBezTo>
                    <a:pt x="227367" y="172887"/>
                    <a:pt x="227367" y="172791"/>
                    <a:pt x="227367" y="172695"/>
                  </a:cubicBezTo>
                  <a:cubicBezTo>
                    <a:pt x="227262" y="160544"/>
                    <a:pt x="237025" y="150608"/>
                    <a:pt x="249179" y="150502"/>
                  </a:cubicBezTo>
                  <a:cubicBezTo>
                    <a:pt x="249302" y="150501"/>
                    <a:pt x="249436" y="150501"/>
                    <a:pt x="249560" y="150502"/>
                  </a:cubicBezTo>
                  <a:close/>
                  <a:moveTo>
                    <a:pt x="92683" y="194793"/>
                  </a:moveTo>
                  <a:cubicBezTo>
                    <a:pt x="80587" y="194741"/>
                    <a:pt x="70814" y="184890"/>
                    <a:pt x="70871" y="172791"/>
                  </a:cubicBezTo>
                  <a:cubicBezTo>
                    <a:pt x="70871" y="172759"/>
                    <a:pt x="70871" y="172728"/>
                    <a:pt x="70871" y="172695"/>
                  </a:cubicBezTo>
                  <a:cubicBezTo>
                    <a:pt x="70709" y="160598"/>
                    <a:pt x="80396" y="150662"/>
                    <a:pt x="92493" y="150504"/>
                  </a:cubicBezTo>
                  <a:cubicBezTo>
                    <a:pt x="92550" y="150503"/>
                    <a:pt x="92617" y="150502"/>
                    <a:pt x="92683" y="150502"/>
                  </a:cubicBezTo>
                  <a:cubicBezTo>
                    <a:pt x="104837" y="150607"/>
                    <a:pt x="114600" y="160542"/>
                    <a:pt x="114496" y="172693"/>
                  </a:cubicBezTo>
                  <a:cubicBezTo>
                    <a:pt x="114496" y="172694"/>
                    <a:pt x="114496" y="172694"/>
                    <a:pt x="114496" y="172695"/>
                  </a:cubicBezTo>
                  <a:cubicBezTo>
                    <a:pt x="114552" y="184810"/>
                    <a:pt x="104799" y="194688"/>
                    <a:pt x="92683" y="194793"/>
                  </a:cubicBezTo>
                  <a:close/>
                  <a:moveTo>
                    <a:pt x="149357" y="172695"/>
                  </a:moveTo>
                  <a:cubicBezTo>
                    <a:pt x="149195" y="160598"/>
                    <a:pt x="158882" y="150661"/>
                    <a:pt x="170979" y="150503"/>
                  </a:cubicBezTo>
                  <a:cubicBezTo>
                    <a:pt x="171007" y="150503"/>
                    <a:pt x="171045" y="150502"/>
                    <a:pt x="171074" y="150502"/>
                  </a:cubicBezTo>
                  <a:cubicBezTo>
                    <a:pt x="183170" y="150553"/>
                    <a:pt x="192943" y="160403"/>
                    <a:pt x="192886" y="172503"/>
                  </a:cubicBezTo>
                  <a:cubicBezTo>
                    <a:pt x="192886" y="172567"/>
                    <a:pt x="192886" y="172631"/>
                    <a:pt x="192886" y="172695"/>
                  </a:cubicBezTo>
                  <a:cubicBezTo>
                    <a:pt x="192991" y="184794"/>
                    <a:pt x="183266" y="194688"/>
                    <a:pt x="171169" y="194792"/>
                  </a:cubicBezTo>
                  <a:cubicBezTo>
                    <a:pt x="171140" y="194793"/>
                    <a:pt x="171103" y="194793"/>
                    <a:pt x="171074" y="194793"/>
                  </a:cubicBezTo>
                  <a:cubicBezTo>
                    <a:pt x="158977" y="194688"/>
                    <a:pt x="149252" y="184796"/>
                    <a:pt x="149357" y="172697"/>
                  </a:cubicBezTo>
                  <a:cubicBezTo>
                    <a:pt x="149357" y="172696"/>
                    <a:pt x="149357" y="172696"/>
                    <a:pt x="149357" y="172695"/>
                  </a:cubicBezTo>
                  <a:close/>
                  <a:moveTo>
                    <a:pt x="463110" y="252324"/>
                  </a:moveTo>
                  <a:cubicBezTo>
                    <a:pt x="463367" y="179496"/>
                    <a:pt x="417857" y="114354"/>
                    <a:pt x="349382" y="89542"/>
                  </a:cubicBezTo>
                  <a:cubicBezTo>
                    <a:pt x="361164" y="115678"/>
                    <a:pt x="367241" y="144026"/>
                    <a:pt x="367193" y="172695"/>
                  </a:cubicBezTo>
                  <a:cubicBezTo>
                    <a:pt x="368041" y="281848"/>
                    <a:pt x="280240" y="371018"/>
                    <a:pt x="171083" y="371863"/>
                  </a:cubicBezTo>
                  <a:cubicBezTo>
                    <a:pt x="171083" y="371863"/>
                    <a:pt x="171074" y="371863"/>
                    <a:pt x="171074" y="371863"/>
                  </a:cubicBezTo>
                  <a:lnTo>
                    <a:pt x="171074" y="371863"/>
                  </a:lnTo>
                  <a:cubicBezTo>
                    <a:pt x="202792" y="405772"/>
                    <a:pt x="247140" y="425013"/>
                    <a:pt x="293565" y="425013"/>
                  </a:cubicBezTo>
                  <a:cubicBezTo>
                    <a:pt x="326465" y="425013"/>
                    <a:pt x="358640" y="415307"/>
                    <a:pt x="386053" y="397104"/>
                  </a:cubicBezTo>
                  <a:lnTo>
                    <a:pt x="417486" y="401962"/>
                  </a:lnTo>
                  <a:cubicBezTo>
                    <a:pt x="425858" y="403210"/>
                    <a:pt x="433668" y="397438"/>
                    <a:pt x="434916" y="389065"/>
                  </a:cubicBezTo>
                  <a:cubicBezTo>
                    <a:pt x="435192" y="387208"/>
                    <a:pt x="435135" y="385312"/>
                    <a:pt x="434726" y="383483"/>
                  </a:cubicBezTo>
                  <a:lnTo>
                    <a:pt x="428725" y="356718"/>
                  </a:lnTo>
                  <a:cubicBezTo>
                    <a:pt x="451204" y="326571"/>
                    <a:pt x="463272" y="289931"/>
                    <a:pt x="463110" y="252324"/>
                  </a:cubicBezTo>
                  <a:close/>
                </a:path>
              </a:pathLst>
            </a:custGeom>
            <a:solidFill>
              <a:schemeClr val="l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rgbClr val="000000"/>
                </a:solidFill>
                <a:latin typeface="OPPOSans B" panose="00020600040101010101" pitchFamily="18" charset="-122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330796" y="2560684"/>
            <a:ext cx="1743074" cy="530859"/>
            <a:chOff x="-2858517" y="3126741"/>
            <a:chExt cx="1743074" cy="530859"/>
          </a:xfrm>
        </p:grpSpPr>
        <p:sp>
          <p:nvSpPr>
            <p:cNvPr id="146" name="矩形: 圆角 35"/>
            <p:cNvSpPr/>
            <p:nvPr/>
          </p:nvSpPr>
          <p:spPr>
            <a:xfrm>
              <a:off x="-2858517" y="3126741"/>
              <a:ext cx="1743074" cy="530859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762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7" name="矩形: 圆角 33"/>
            <p:cNvSpPr/>
            <p:nvPr/>
          </p:nvSpPr>
          <p:spPr>
            <a:xfrm>
              <a:off x="-2858517" y="3126741"/>
              <a:ext cx="1743074" cy="530859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8" name="矩形: 圆角 34"/>
            <p:cNvSpPr/>
            <p:nvPr/>
          </p:nvSpPr>
          <p:spPr>
            <a:xfrm>
              <a:off x="-2858517" y="3126741"/>
              <a:ext cx="1743074" cy="530859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76200" dist="25400" dir="13500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Autofit/>
            </a:bodyPr>
            <a:lstStyle/>
            <a:p>
              <a:pPr algn="ctr"/>
              <a:endPara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49" name="组合 148"/>
            <p:cNvGrpSpPr/>
            <p:nvPr/>
          </p:nvGrpSpPr>
          <p:grpSpPr>
            <a:xfrm>
              <a:off x="-2722529" y="3332896"/>
              <a:ext cx="1471099" cy="118549"/>
              <a:chOff x="1754221" y="3104296"/>
              <a:chExt cx="1471099" cy="118549"/>
            </a:xfrm>
          </p:grpSpPr>
          <p:sp>
            <p:nvSpPr>
              <p:cNvPr id="150" name="菱形 149"/>
              <p:cNvSpPr/>
              <p:nvPr/>
            </p:nvSpPr>
            <p:spPr>
              <a:xfrm>
                <a:off x="1754221" y="3104296"/>
                <a:ext cx="118549" cy="118549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endParaRPr lang="zh-CN" altLang="en-US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lin ang="0" scaled="0"/>
                  </a:gradFill>
                </a:endParaRPr>
              </a:p>
            </p:txBody>
          </p:sp>
          <p:sp>
            <p:nvSpPr>
              <p:cNvPr id="151" name="菱形 150"/>
              <p:cNvSpPr/>
              <p:nvPr/>
            </p:nvSpPr>
            <p:spPr>
              <a:xfrm>
                <a:off x="3106771" y="3104296"/>
                <a:ext cx="118549" cy="118549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endParaRPr lang="zh-CN" altLang="en-US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lin ang="0" scaled="0"/>
                  </a:gradFill>
                </a:endParaRPr>
              </a:p>
            </p:txBody>
          </p:sp>
        </p:grpSp>
      </p:grpSp>
      <p:grpSp>
        <p:nvGrpSpPr>
          <p:cNvPr id="152" name="组合 151"/>
          <p:cNvGrpSpPr/>
          <p:nvPr/>
        </p:nvGrpSpPr>
        <p:grpSpPr>
          <a:xfrm>
            <a:off x="8158826" y="2560684"/>
            <a:ext cx="1743074" cy="530859"/>
            <a:chOff x="-2858517" y="3126741"/>
            <a:chExt cx="1743074" cy="530859"/>
          </a:xfrm>
        </p:grpSpPr>
        <p:sp>
          <p:nvSpPr>
            <p:cNvPr id="153" name="矩形: 圆角 35"/>
            <p:cNvSpPr/>
            <p:nvPr/>
          </p:nvSpPr>
          <p:spPr>
            <a:xfrm>
              <a:off x="-2858517" y="3126741"/>
              <a:ext cx="1743074" cy="530859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762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4" name="矩形: 圆角 33"/>
            <p:cNvSpPr/>
            <p:nvPr/>
          </p:nvSpPr>
          <p:spPr>
            <a:xfrm>
              <a:off x="-2858517" y="3126741"/>
              <a:ext cx="1743074" cy="530859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5" name="矩形: 圆角 34"/>
            <p:cNvSpPr/>
            <p:nvPr/>
          </p:nvSpPr>
          <p:spPr>
            <a:xfrm>
              <a:off x="-2858517" y="3126741"/>
              <a:ext cx="1743074" cy="530859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76200" dist="25400" dir="13500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Autofit/>
            </a:bodyPr>
            <a:lstStyle/>
            <a:p>
              <a:pPr algn="ctr"/>
              <a:endPara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56" name="组合 155"/>
            <p:cNvGrpSpPr/>
            <p:nvPr/>
          </p:nvGrpSpPr>
          <p:grpSpPr>
            <a:xfrm>
              <a:off x="-2722529" y="3332896"/>
              <a:ext cx="1471099" cy="118549"/>
              <a:chOff x="1754221" y="3104296"/>
              <a:chExt cx="1471099" cy="118549"/>
            </a:xfrm>
          </p:grpSpPr>
          <p:sp>
            <p:nvSpPr>
              <p:cNvPr id="157" name="菱形 156"/>
              <p:cNvSpPr/>
              <p:nvPr/>
            </p:nvSpPr>
            <p:spPr>
              <a:xfrm>
                <a:off x="1754221" y="3104296"/>
                <a:ext cx="118549" cy="118549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endParaRPr lang="zh-CN" altLang="en-US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lin ang="0" scaled="0"/>
                  </a:gradFill>
                </a:endParaRPr>
              </a:p>
            </p:txBody>
          </p:sp>
          <p:sp>
            <p:nvSpPr>
              <p:cNvPr id="158" name="菱形 157"/>
              <p:cNvSpPr/>
              <p:nvPr/>
            </p:nvSpPr>
            <p:spPr>
              <a:xfrm>
                <a:off x="3106771" y="3104296"/>
                <a:ext cx="118549" cy="118549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endParaRPr lang="zh-CN" altLang="en-US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lin ang="0" scaled="0"/>
                  </a:gradFill>
                </a:endParaRPr>
              </a:p>
            </p:txBody>
          </p:sp>
        </p:grpSp>
      </p:grpSp>
      <p:sp>
        <p:nvSpPr>
          <p:cNvPr id="4" name="文本框 3"/>
          <p:cNvSpPr txBox="1"/>
          <p:nvPr userDrawn="1"/>
        </p:nvSpPr>
        <p:spPr>
          <a:xfrm>
            <a:off x="814705" y="616585"/>
            <a:ext cx="3576320" cy="633095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gradFill>
                  <a:gsLst>
                    <a:gs pos="100000">
                      <a:schemeClr val="accent3"/>
                    </a:gs>
                    <a:gs pos="0">
                      <a:schemeClr val="accent4"/>
                    </a:gs>
                  </a:gsLst>
                  <a:lin ang="0" scaled="0"/>
                </a:gradFill>
                <a:effectLst>
                  <a:outerShdw blurRad="88900" dist="63500" dir="2700000" sx="101000" sy="101000" algn="tl" rotWithShape="0">
                    <a:schemeClr val="accent3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+mn-ea"/>
              </a:rPr>
              <a:t>个人优势与不足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2427950" y="2645774"/>
            <a:ext cx="1548765" cy="3606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9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rPr>
              <a:t>优势体现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55980" y="2645139"/>
            <a:ext cx="1548765" cy="3606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不足之处</a:t>
            </a:r>
            <a:endParaRPr lang="zh-CN" altLang="en-US" sz="2000" dirty="0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path path="circle">
                  <a:fillToRect r="100000" b="100000"/>
                </a:path>
              </a:gra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任意多边形: 形状 76"/>
          <p:cNvSpPr/>
          <p:nvPr/>
        </p:nvSpPr>
        <p:spPr>
          <a:xfrm flipH="1" flipV="1">
            <a:off x="1692400" y="2049470"/>
            <a:ext cx="9061200" cy="3741730"/>
          </a:xfrm>
          <a:custGeom>
            <a:avLst/>
            <a:gdLst>
              <a:gd name="connsiteX0" fmla="*/ 7347135 w 7620057"/>
              <a:gd name="connsiteY0" fmla="*/ 3741730 h 3741730"/>
              <a:gd name="connsiteX1" fmla="*/ 272922 w 7620057"/>
              <a:gd name="connsiteY1" fmla="*/ 3741730 h 3741730"/>
              <a:gd name="connsiteX2" fmla="*/ 0 w 7620057"/>
              <a:gd name="connsiteY2" fmla="*/ 3468808 h 3741730"/>
              <a:gd name="connsiteX3" fmla="*/ 0 w 7620057"/>
              <a:gd name="connsiteY3" fmla="*/ 938092 h 3741730"/>
              <a:gd name="connsiteX4" fmla="*/ 272922 w 7620057"/>
              <a:gd name="connsiteY4" fmla="*/ 665170 h 3741730"/>
              <a:gd name="connsiteX5" fmla="*/ 805660 w 7620057"/>
              <a:gd name="connsiteY5" fmla="*/ 665170 h 3741730"/>
              <a:gd name="connsiteX6" fmla="*/ 805660 w 7620057"/>
              <a:gd name="connsiteY6" fmla="*/ 0 h 3741730"/>
              <a:gd name="connsiteX7" fmla="*/ 1470830 w 7620057"/>
              <a:gd name="connsiteY7" fmla="*/ 665170 h 3741730"/>
              <a:gd name="connsiteX8" fmla="*/ 7347135 w 7620057"/>
              <a:gd name="connsiteY8" fmla="*/ 665170 h 3741730"/>
              <a:gd name="connsiteX9" fmla="*/ 7620057 w 7620057"/>
              <a:gd name="connsiteY9" fmla="*/ 938092 h 3741730"/>
              <a:gd name="connsiteX10" fmla="*/ 7620057 w 7620057"/>
              <a:gd name="connsiteY10" fmla="*/ 3468808 h 3741730"/>
              <a:gd name="connsiteX11" fmla="*/ 7347135 w 7620057"/>
              <a:gd name="connsiteY11" fmla="*/ 3741730 h 374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0057" h="3741730">
                <a:moveTo>
                  <a:pt x="7347135" y="3741730"/>
                </a:moveTo>
                <a:lnTo>
                  <a:pt x="272922" y="3741730"/>
                </a:lnTo>
                <a:cubicBezTo>
                  <a:pt x="122191" y="3741730"/>
                  <a:pt x="0" y="3619539"/>
                  <a:pt x="0" y="3468808"/>
                </a:cubicBezTo>
                <a:lnTo>
                  <a:pt x="0" y="938092"/>
                </a:lnTo>
                <a:cubicBezTo>
                  <a:pt x="0" y="787361"/>
                  <a:pt x="122191" y="665170"/>
                  <a:pt x="272922" y="665170"/>
                </a:cubicBezTo>
                <a:lnTo>
                  <a:pt x="805660" y="665170"/>
                </a:lnTo>
                <a:lnTo>
                  <a:pt x="805660" y="0"/>
                </a:lnTo>
                <a:lnTo>
                  <a:pt x="1470830" y="665170"/>
                </a:lnTo>
                <a:lnTo>
                  <a:pt x="7347135" y="665170"/>
                </a:lnTo>
                <a:cubicBezTo>
                  <a:pt x="7497866" y="665170"/>
                  <a:pt x="7620057" y="787361"/>
                  <a:pt x="7620057" y="938092"/>
                </a:cubicBezTo>
                <a:lnTo>
                  <a:pt x="7620057" y="3468808"/>
                </a:lnTo>
                <a:cubicBezTo>
                  <a:pt x="7620057" y="3619539"/>
                  <a:pt x="7497866" y="3741730"/>
                  <a:pt x="7347135" y="3741730"/>
                </a:cubicBezTo>
                <a:close/>
              </a:path>
            </a:pathLst>
          </a:cu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0000" bIns="45720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514600" y="1852620"/>
            <a:ext cx="9061200" cy="3076560"/>
            <a:chOff x="1514600" y="1852620"/>
            <a:chExt cx="9061200" cy="3076560"/>
          </a:xfrm>
        </p:grpSpPr>
        <p:sp>
          <p:nvSpPr>
            <p:cNvPr id="61" name="椭圆 56"/>
            <p:cNvSpPr/>
            <p:nvPr/>
          </p:nvSpPr>
          <p:spPr>
            <a:xfrm>
              <a:off x="1514600" y="1852620"/>
              <a:ext cx="9061200" cy="3076560"/>
            </a:xfrm>
            <a:prstGeom prst="roundRect">
              <a:avLst>
                <a:gd name="adj" fmla="val 8871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0" name="椭圆 56"/>
            <p:cNvSpPr/>
            <p:nvPr/>
          </p:nvSpPr>
          <p:spPr>
            <a:xfrm>
              <a:off x="1514600" y="1852620"/>
              <a:ext cx="9061200" cy="3076560"/>
            </a:xfrm>
            <a:prstGeom prst="roundRect">
              <a:avLst>
                <a:gd name="adj" fmla="val 8871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8" name="椭圆 56"/>
            <p:cNvSpPr/>
            <p:nvPr/>
          </p:nvSpPr>
          <p:spPr>
            <a:xfrm>
              <a:off x="1514600" y="1852620"/>
              <a:ext cx="9061200" cy="3076560"/>
            </a:xfrm>
            <a:prstGeom prst="roundRect">
              <a:avLst>
                <a:gd name="adj" fmla="val 8871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5720" rIns="91440" bIns="45720" rtlCol="0" anchor="ctr" anchorCtr="1">
              <a:noAutofit/>
            </a:bodyPr>
            <a:lstStyle/>
            <a:p>
              <a:endParaRPr lang="zh-CN" altLang="en-US" sz="6600" dirty="0"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1854686" y="2008761"/>
            <a:ext cx="1675914" cy="692313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>
            <a:defPPr>
              <a:defRPr lang="zh-CN"/>
            </a:defPPr>
            <a:lvl1pPr>
              <a:defRPr sz="4000">
                <a:ln w="2540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</a:ln>
                <a:noFill/>
                <a:latin typeface="+mj-ea"/>
                <a:ea typeface="+mj-ea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sym typeface="OPPOSans R" panose="00020600040101010101" pitchFamily="18" charset="-122"/>
              </a:rPr>
              <a:t>FOUR</a:t>
            </a:r>
          </a:p>
        </p:txBody>
      </p:sp>
      <p:cxnSp>
        <p:nvCxnSpPr>
          <p:cNvPr id="63" name="直接连接符 62"/>
          <p:cNvCxnSpPr/>
          <p:nvPr/>
        </p:nvCxnSpPr>
        <p:spPr>
          <a:xfrm>
            <a:off x="3689836" y="2319330"/>
            <a:ext cx="158558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组合 106"/>
          <p:cNvGrpSpPr/>
          <p:nvPr/>
        </p:nvGrpSpPr>
        <p:grpSpPr>
          <a:xfrm>
            <a:off x="9616439" y="4047572"/>
            <a:ext cx="493009" cy="754015"/>
            <a:chOff x="9121139" y="4729071"/>
            <a:chExt cx="493009" cy="754015"/>
          </a:xfrm>
        </p:grpSpPr>
        <p:grpSp>
          <p:nvGrpSpPr>
            <p:cNvPr id="108" name="组合 107"/>
            <p:cNvGrpSpPr/>
            <p:nvPr/>
          </p:nvGrpSpPr>
          <p:grpSpPr>
            <a:xfrm>
              <a:off x="9121139" y="4729071"/>
              <a:ext cx="493009" cy="493009"/>
              <a:chOff x="10665475" y="5210174"/>
              <a:chExt cx="360201" cy="360201"/>
            </a:xfrm>
          </p:grpSpPr>
          <p:sp>
            <p:nvSpPr>
              <p:cNvPr id="110" name="矩形: 圆角 35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1" name="矩形: 圆角 33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2" name="矩形: 圆角 34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09" name="文本框 108"/>
            <p:cNvSpPr txBox="1"/>
            <p:nvPr/>
          </p:nvSpPr>
          <p:spPr>
            <a:xfrm>
              <a:off x="9154320" y="477520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</a:rPr>
                <a:t>”</a:t>
              </a:r>
              <a:endParaRPr lang="zh-CN" altLang="en-US" sz="4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endParaRPr>
            </a:p>
          </p:txBody>
        </p:sp>
      </p:grpSp>
      <p:sp>
        <p:nvSpPr>
          <p:cNvPr id="202" name="文本框 201"/>
          <p:cNvSpPr txBox="1"/>
          <p:nvPr userDrawn="1"/>
        </p:nvSpPr>
        <p:spPr>
          <a:xfrm>
            <a:off x="2032953" y="2847340"/>
            <a:ext cx="8024495" cy="1053465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pPr algn="l"/>
            <a:r>
              <a:rPr lang="zh-CN" altLang="en-US" sz="6800" dirty="0">
                <a:gradFill>
                  <a:gsLst>
                    <a:gs pos="100000">
                      <a:schemeClr val="accent3"/>
                    </a:gs>
                    <a:gs pos="0">
                      <a:schemeClr val="accent4"/>
                    </a:gs>
                  </a:gsLst>
                  <a:lin ang="0" scaled="0"/>
                </a:gradFill>
                <a:effectLst>
                  <a:outerShdw blurRad="88900" dist="63500" dir="2700000" sx="101000" sy="101000" algn="tl" rotWithShape="0">
                    <a:schemeClr val="accent3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下月工作规划和展望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9026"/>
          <a:stretch>
            <a:fillRect/>
          </a:stretch>
        </p:blipFill>
        <p:spPr>
          <a:xfrm>
            <a:off x="631541" y="2332267"/>
            <a:ext cx="10607959" cy="4525734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669927" y="541180"/>
            <a:ext cx="2320923" cy="784539"/>
            <a:chOff x="669927" y="541180"/>
            <a:chExt cx="4583392" cy="784539"/>
          </a:xfrm>
        </p:grpSpPr>
        <p:sp>
          <p:nvSpPr>
            <p:cNvPr id="30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1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16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2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 anchorCtr="0">
              <a:noAutofit/>
            </a:bodyPr>
            <a:lstStyle/>
            <a:p>
              <a:endParaRPr lang="zh-CN" altLang="en-US" sz="36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434329" y="1380572"/>
            <a:ext cx="493009" cy="754015"/>
            <a:chOff x="9121139" y="4729071"/>
            <a:chExt cx="493009" cy="754015"/>
          </a:xfrm>
        </p:grpSpPr>
        <p:grpSp>
          <p:nvGrpSpPr>
            <p:cNvPr id="34" name="组合 33"/>
            <p:cNvGrpSpPr/>
            <p:nvPr/>
          </p:nvGrpSpPr>
          <p:grpSpPr>
            <a:xfrm>
              <a:off x="9121139" y="4729071"/>
              <a:ext cx="493009" cy="493009"/>
              <a:chOff x="10665475" y="5210174"/>
              <a:chExt cx="360201" cy="360201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" name="矩形: 圆角 33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" name="矩形: 圆角 34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9154320" y="477520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</a:rPr>
                <a:t>”</a:t>
              </a:r>
              <a:endParaRPr lang="zh-CN" altLang="en-US" sz="4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43354" y="2480292"/>
            <a:ext cx="7862496" cy="2091708"/>
            <a:chOff x="9244404" y="6595092"/>
            <a:chExt cx="5895191" cy="1672284"/>
          </a:xfrm>
        </p:grpSpPr>
        <p:sp>
          <p:nvSpPr>
            <p:cNvPr id="64" name="椭圆 54"/>
            <p:cNvSpPr/>
            <p:nvPr/>
          </p:nvSpPr>
          <p:spPr>
            <a:xfrm>
              <a:off x="9244404" y="6595092"/>
              <a:ext cx="5895191" cy="1672284"/>
            </a:xfrm>
            <a:prstGeom prst="roundRect">
              <a:avLst>
                <a:gd name="adj" fmla="val 9462"/>
              </a:avLst>
            </a:prstGeom>
            <a:solidFill>
              <a:schemeClr val="lt2"/>
            </a:solidFill>
            <a:ln>
              <a:noFill/>
            </a:ln>
            <a:effectLst>
              <a:outerShdw blurRad="165100" dist="254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7" name="椭圆 54"/>
            <p:cNvSpPr/>
            <p:nvPr/>
          </p:nvSpPr>
          <p:spPr>
            <a:xfrm>
              <a:off x="9244404" y="6595092"/>
              <a:ext cx="5895191" cy="1672284"/>
            </a:xfrm>
            <a:prstGeom prst="roundRect">
              <a:avLst>
                <a:gd name="adj" fmla="val 9462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8" name="椭圆 54"/>
            <p:cNvSpPr/>
            <p:nvPr/>
          </p:nvSpPr>
          <p:spPr>
            <a:xfrm>
              <a:off x="9244404" y="6595092"/>
              <a:ext cx="5895191" cy="1672284"/>
            </a:xfrm>
            <a:prstGeom prst="roundRect">
              <a:avLst>
                <a:gd name="adj" fmla="val 9462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117189" y="3213100"/>
            <a:ext cx="8303161" cy="3192463"/>
            <a:chOff x="1698089" y="3048000"/>
            <a:chExt cx="8303161" cy="3192463"/>
          </a:xfrm>
        </p:grpSpPr>
        <p:sp>
          <p:nvSpPr>
            <p:cNvPr id="71" name="椭圆 54"/>
            <p:cNvSpPr/>
            <p:nvPr/>
          </p:nvSpPr>
          <p:spPr>
            <a:xfrm>
              <a:off x="1698089" y="3048000"/>
              <a:ext cx="8303161" cy="3192463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  <a:effectLst>
              <a:outerShdw blurRad="1524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2" name="椭圆 54"/>
            <p:cNvSpPr/>
            <p:nvPr/>
          </p:nvSpPr>
          <p:spPr>
            <a:xfrm>
              <a:off x="1698089" y="3048000"/>
              <a:ext cx="8303161" cy="3192463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3" name="椭圆 54"/>
            <p:cNvSpPr/>
            <p:nvPr/>
          </p:nvSpPr>
          <p:spPr>
            <a:xfrm>
              <a:off x="1698089" y="3048000"/>
              <a:ext cx="8303161" cy="3192463"/>
            </a:xfrm>
            <a:prstGeom prst="roundRect">
              <a:avLst>
                <a:gd name="adj" fmla="val 4661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84" name="椭圆 54"/>
          <p:cNvSpPr/>
          <p:nvPr/>
        </p:nvSpPr>
        <p:spPr>
          <a:xfrm>
            <a:off x="1888142" y="3543300"/>
            <a:ext cx="7436834" cy="749060"/>
          </a:xfrm>
          <a:prstGeom prst="roundRect">
            <a:avLst>
              <a:gd name="adj" fmla="val 15004"/>
            </a:avLst>
          </a:prstGeom>
          <a:solidFill>
            <a:schemeClr val="lt2"/>
          </a:solidFill>
          <a:ln>
            <a:noFill/>
          </a:ln>
          <a:effectLst>
            <a:outerShdw blurRad="165100" dist="12700" dir="27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5720" rIns="91440" bIns="45720" rtlCol="0" anchor="t" anchorCtr="0">
            <a:noAutofit/>
          </a:bodyPr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5" name="椭圆 54"/>
          <p:cNvSpPr/>
          <p:nvPr/>
        </p:nvSpPr>
        <p:spPr>
          <a:xfrm>
            <a:off x="1888142" y="3543300"/>
            <a:ext cx="7436834" cy="749060"/>
          </a:xfrm>
          <a:prstGeom prst="roundRect">
            <a:avLst>
              <a:gd name="adj" fmla="val 15004"/>
            </a:avLst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5720" rIns="91440" bIns="45720" rtlCol="0" anchor="t" anchorCtr="0">
            <a:noAutofit/>
          </a:bodyPr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6" name="椭圆 54"/>
          <p:cNvSpPr/>
          <p:nvPr/>
        </p:nvSpPr>
        <p:spPr>
          <a:xfrm>
            <a:off x="1888142" y="3543300"/>
            <a:ext cx="7436834" cy="749060"/>
          </a:xfrm>
          <a:prstGeom prst="roundRect">
            <a:avLst>
              <a:gd name="adj" fmla="val 15004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27000" dist="25400" dir="13500000" sx="101000" sy="101000" algn="b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5720" rIns="91440" bIns="45720" rtlCol="0" anchor="t" anchorCtr="0">
            <a:noAutofit/>
          </a:bodyPr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1416050" y="3653357"/>
            <a:ext cx="2151063" cy="490846"/>
            <a:chOff x="1231530" y="1773281"/>
            <a:chExt cx="3622221" cy="490846"/>
          </a:xfrm>
        </p:grpSpPr>
        <p:sp>
          <p:nvSpPr>
            <p:cNvPr id="78" name="矩形: 圆角 35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1270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9" name="矩形: 圆角 33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0" name="矩形: 圆角 34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88900" dist="25400" dir="13500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ctr" anchorCtr="0">
              <a:noAutofit/>
            </a:bodyPr>
            <a:lstStyle/>
            <a:p>
              <a:endPara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3571075" y="3684074"/>
            <a:ext cx="5749146" cy="429413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pc="130" dirty="0">
                <a:solidFill>
                  <a:schemeClr val="bg1"/>
                </a:solidFill>
              </a:rPr>
              <a:t>充分发挥企业优势，打造良好口碑</a:t>
            </a:r>
          </a:p>
        </p:txBody>
      </p:sp>
      <p:grpSp>
        <p:nvGrpSpPr>
          <p:cNvPr id="87" name="组合 86"/>
          <p:cNvGrpSpPr/>
          <p:nvPr/>
        </p:nvGrpSpPr>
        <p:grpSpPr>
          <a:xfrm>
            <a:off x="1888142" y="4483100"/>
            <a:ext cx="7436834" cy="749060"/>
            <a:chOff x="1669066" y="2013302"/>
            <a:chExt cx="8916015" cy="997266"/>
          </a:xfrm>
        </p:grpSpPr>
        <p:sp>
          <p:nvSpPr>
            <p:cNvPr id="88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solidFill>
              <a:schemeClr val="lt2"/>
            </a:solidFill>
            <a:ln>
              <a:noFill/>
            </a:ln>
            <a:effectLst>
              <a:outerShdw blurRad="1651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9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0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416050" y="4593157"/>
            <a:ext cx="2151063" cy="490846"/>
            <a:chOff x="1231530" y="1773281"/>
            <a:chExt cx="3622221" cy="490846"/>
          </a:xfrm>
        </p:grpSpPr>
        <p:sp>
          <p:nvSpPr>
            <p:cNvPr id="92" name="矩形: 圆角 35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1270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3" name="矩形: 圆角 33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4" name="矩形: 圆角 34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88900" dist="25400" dir="13500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ctr" anchorCtr="0">
              <a:noAutofit/>
            </a:bodyPr>
            <a:lstStyle/>
            <a:p>
              <a:endPara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3571075" y="4623874"/>
            <a:ext cx="5749146" cy="429413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pc="13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适应市场环境变化，营销策略需要不断优化调整</a:t>
            </a:r>
          </a:p>
        </p:txBody>
      </p:sp>
      <p:grpSp>
        <p:nvGrpSpPr>
          <p:cNvPr id="98" name="组合 97"/>
          <p:cNvGrpSpPr/>
          <p:nvPr/>
        </p:nvGrpSpPr>
        <p:grpSpPr>
          <a:xfrm>
            <a:off x="1888142" y="5422900"/>
            <a:ext cx="7436834" cy="749060"/>
            <a:chOff x="1669066" y="2013302"/>
            <a:chExt cx="8916015" cy="997266"/>
          </a:xfrm>
        </p:grpSpPr>
        <p:sp>
          <p:nvSpPr>
            <p:cNvPr id="104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solidFill>
              <a:schemeClr val="lt2"/>
            </a:solidFill>
            <a:ln>
              <a:noFill/>
            </a:ln>
            <a:effectLst>
              <a:outerShdw blurRad="1651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5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6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416050" y="5532957"/>
            <a:ext cx="2151063" cy="490846"/>
            <a:chOff x="1231530" y="1773281"/>
            <a:chExt cx="3622221" cy="490846"/>
          </a:xfrm>
        </p:grpSpPr>
        <p:sp>
          <p:nvSpPr>
            <p:cNvPr id="101" name="矩形: 圆角 35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1270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2" name="矩形: 圆角 33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3" name="矩形: 圆角 34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88900" dist="25400" dir="13500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ctr" anchorCtr="0">
              <a:noAutofit/>
            </a:bodyPr>
            <a:lstStyle/>
            <a:p>
              <a:endPara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571075" y="5563674"/>
            <a:ext cx="5749146" cy="429413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增强产品竞争能力，提升产品优势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1032188" y="6022262"/>
            <a:ext cx="488300" cy="360201"/>
            <a:chOff x="11032188" y="6022262"/>
            <a:chExt cx="488300" cy="360201"/>
          </a:xfrm>
        </p:grpSpPr>
        <p:grpSp>
          <p:nvGrpSpPr>
            <p:cNvPr id="20" name="组合 19"/>
            <p:cNvGrpSpPr/>
            <p:nvPr/>
          </p:nvGrpSpPr>
          <p:grpSpPr>
            <a:xfrm>
              <a:off x="11032188" y="6022262"/>
              <a:ext cx="488300" cy="360201"/>
              <a:chOff x="11032188" y="6022262"/>
              <a:chExt cx="488300" cy="360201"/>
            </a:xfrm>
          </p:grpSpPr>
          <p:sp>
            <p:nvSpPr>
              <p:cNvPr id="22" name="矩形: 圆角 35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" name="矩形: 圆角 33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" name="矩形: 圆角 34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1" name="箭头: 右 20"/>
            <p:cNvSpPr/>
            <p:nvPr/>
          </p:nvSpPr>
          <p:spPr>
            <a:xfrm>
              <a:off x="11171563" y="6133306"/>
              <a:ext cx="209550" cy="138113"/>
            </a:xfrm>
            <a:prstGeom prst="rightArrow">
              <a:avLst>
                <a:gd name="adj1" fmla="val 50000"/>
                <a:gd name="adj2" fmla="val 53448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7505632" y="1795470"/>
            <a:ext cx="3637058" cy="1785930"/>
            <a:chOff x="7391332" y="1795470"/>
            <a:chExt cx="3637058" cy="1785930"/>
          </a:xfrm>
        </p:grpSpPr>
        <p:sp>
          <p:nvSpPr>
            <p:cNvPr id="108" name="任意多边形: 形状 107"/>
            <p:cNvSpPr/>
            <p:nvPr/>
          </p:nvSpPr>
          <p:spPr>
            <a:xfrm flipH="1" flipV="1">
              <a:off x="7391332" y="1795470"/>
              <a:ext cx="3637058" cy="1785930"/>
            </a:xfrm>
            <a:custGeom>
              <a:avLst/>
              <a:gdLst>
                <a:gd name="connsiteX0" fmla="*/ 7347135 w 7620057"/>
                <a:gd name="connsiteY0" fmla="*/ 3741730 h 3741730"/>
                <a:gd name="connsiteX1" fmla="*/ 272922 w 7620057"/>
                <a:gd name="connsiteY1" fmla="*/ 3741730 h 3741730"/>
                <a:gd name="connsiteX2" fmla="*/ 0 w 7620057"/>
                <a:gd name="connsiteY2" fmla="*/ 3468808 h 3741730"/>
                <a:gd name="connsiteX3" fmla="*/ 0 w 7620057"/>
                <a:gd name="connsiteY3" fmla="*/ 938092 h 3741730"/>
                <a:gd name="connsiteX4" fmla="*/ 272922 w 7620057"/>
                <a:gd name="connsiteY4" fmla="*/ 665170 h 3741730"/>
                <a:gd name="connsiteX5" fmla="*/ 805660 w 7620057"/>
                <a:gd name="connsiteY5" fmla="*/ 665170 h 3741730"/>
                <a:gd name="connsiteX6" fmla="*/ 805660 w 7620057"/>
                <a:gd name="connsiteY6" fmla="*/ 0 h 3741730"/>
                <a:gd name="connsiteX7" fmla="*/ 1470830 w 7620057"/>
                <a:gd name="connsiteY7" fmla="*/ 665170 h 3741730"/>
                <a:gd name="connsiteX8" fmla="*/ 7347135 w 7620057"/>
                <a:gd name="connsiteY8" fmla="*/ 665170 h 3741730"/>
                <a:gd name="connsiteX9" fmla="*/ 7620057 w 7620057"/>
                <a:gd name="connsiteY9" fmla="*/ 938092 h 3741730"/>
                <a:gd name="connsiteX10" fmla="*/ 7620057 w 7620057"/>
                <a:gd name="connsiteY10" fmla="*/ 3468808 h 3741730"/>
                <a:gd name="connsiteX11" fmla="*/ 7347135 w 7620057"/>
                <a:gd name="connsiteY11" fmla="*/ 3741730 h 374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57" h="3741730">
                  <a:moveTo>
                    <a:pt x="7347135" y="3741730"/>
                  </a:moveTo>
                  <a:lnTo>
                    <a:pt x="272922" y="3741730"/>
                  </a:lnTo>
                  <a:cubicBezTo>
                    <a:pt x="122191" y="3741730"/>
                    <a:pt x="0" y="3619539"/>
                    <a:pt x="0" y="3468808"/>
                  </a:cubicBezTo>
                  <a:lnTo>
                    <a:pt x="0" y="938092"/>
                  </a:lnTo>
                  <a:cubicBezTo>
                    <a:pt x="0" y="787361"/>
                    <a:pt x="122191" y="665170"/>
                    <a:pt x="272922" y="665170"/>
                  </a:cubicBezTo>
                  <a:lnTo>
                    <a:pt x="805660" y="665170"/>
                  </a:lnTo>
                  <a:lnTo>
                    <a:pt x="805660" y="0"/>
                  </a:lnTo>
                  <a:lnTo>
                    <a:pt x="1470830" y="665170"/>
                  </a:lnTo>
                  <a:lnTo>
                    <a:pt x="7347135" y="665170"/>
                  </a:lnTo>
                  <a:cubicBezTo>
                    <a:pt x="7497866" y="665170"/>
                    <a:pt x="7620057" y="787361"/>
                    <a:pt x="7620057" y="938092"/>
                  </a:cubicBezTo>
                  <a:lnTo>
                    <a:pt x="7620057" y="3468808"/>
                  </a:lnTo>
                  <a:cubicBezTo>
                    <a:pt x="7620057" y="3619539"/>
                    <a:pt x="7497866" y="3741730"/>
                    <a:pt x="7347135" y="37417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70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endParaRPr>
            </a:p>
          </p:txBody>
        </p:sp>
        <p:sp>
          <p:nvSpPr>
            <p:cNvPr id="128" name="任意多边形: 形状 127"/>
            <p:cNvSpPr/>
            <p:nvPr/>
          </p:nvSpPr>
          <p:spPr>
            <a:xfrm flipH="1" flipV="1">
              <a:off x="7391332" y="1795470"/>
              <a:ext cx="3637058" cy="1785930"/>
            </a:xfrm>
            <a:custGeom>
              <a:avLst/>
              <a:gdLst>
                <a:gd name="connsiteX0" fmla="*/ 7347135 w 7620057"/>
                <a:gd name="connsiteY0" fmla="*/ 3741730 h 3741730"/>
                <a:gd name="connsiteX1" fmla="*/ 272922 w 7620057"/>
                <a:gd name="connsiteY1" fmla="*/ 3741730 h 3741730"/>
                <a:gd name="connsiteX2" fmla="*/ 0 w 7620057"/>
                <a:gd name="connsiteY2" fmla="*/ 3468808 h 3741730"/>
                <a:gd name="connsiteX3" fmla="*/ 0 w 7620057"/>
                <a:gd name="connsiteY3" fmla="*/ 938092 h 3741730"/>
                <a:gd name="connsiteX4" fmla="*/ 272922 w 7620057"/>
                <a:gd name="connsiteY4" fmla="*/ 665170 h 3741730"/>
                <a:gd name="connsiteX5" fmla="*/ 805660 w 7620057"/>
                <a:gd name="connsiteY5" fmla="*/ 665170 h 3741730"/>
                <a:gd name="connsiteX6" fmla="*/ 805660 w 7620057"/>
                <a:gd name="connsiteY6" fmla="*/ 0 h 3741730"/>
                <a:gd name="connsiteX7" fmla="*/ 1470830 w 7620057"/>
                <a:gd name="connsiteY7" fmla="*/ 665170 h 3741730"/>
                <a:gd name="connsiteX8" fmla="*/ 7347135 w 7620057"/>
                <a:gd name="connsiteY8" fmla="*/ 665170 h 3741730"/>
                <a:gd name="connsiteX9" fmla="*/ 7620057 w 7620057"/>
                <a:gd name="connsiteY9" fmla="*/ 938092 h 3741730"/>
                <a:gd name="connsiteX10" fmla="*/ 7620057 w 7620057"/>
                <a:gd name="connsiteY10" fmla="*/ 3468808 h 3741730"/>
                <a:gd name="connsiteX11" fmla="*/ 7347135 w 7620057"/>
                <a:gd name="connsiteY11" fmla="*/ 3741730 h 374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57" h="3741730">
                  <a:moveTo>
                    <a:pt x="7347135" y="3741730"/>
                  </a:moveTo>
                  <a:lnTo>
                    <a:pt x="272922" y="3741730"/>
                  </a:lnTo>
                  <a:cubicBezTo>
                    <a:pt x="122191" y="3741730"/>
                    <a:pt x="0" y="3619539"/>
                    <a:pt x="0" y="3468808"/>
                  </a:cubicBezTo>
                  <a:lnTo>
                    <a:pt x="0" y="938092"/>
                  </a:lnTo>
                  <a:cubicBezTo>
                    <a:pt x="0" y="787361"/>
                    <a:pt x="122191" y="665170"/>
                    <a:pt x="272922" y="665170"/>
                  </a:cubicBezTo>
                  <a:lnTo>
                    <a:pt x="805660" y="665170"/>
                  </a:lnTo>
                  <a:lnTo>
                    <a:pt x="805660" y="0"/>
                  </a:lnTo>
                  <a:lnTo>
                    <a:pt x="1470830" y="665170"/>
                  </a:lnTo>
                  <a:lnTo>
                    <a:pt x="7347135" y="665170"/>
                  </a:lnTo>
                  <a:cubicBezTo>
                    <a:pt x="7497866" y="665170"/>
                    <a:pt x="7620057" y="787361"/>
                    <a:pt x="7620057" y="938092"/>
                  </a:cubicBezTo>
                  <a:lnTo>
                    <a:pt x="7620057" y="3468808"/>
                  </a:lnTo>
                  <a:cubicBezTo>
                    <a:pt x="7620057" y="3619539"/>
                    <a:pt x="7497866" y="3741730"/>
                    <a:pt x="7347135" y="37417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endParaRPr>
            </a:p>
          </p:txBody>
        </p:sp>
        <p:sp>
          <p:nvSpPr>
            <p:cNvPr id="132" name="任意多边形: 形状 131"/>
            <p:cNvSpPr/>
            <p:nvPr/>
          </p:nvSpPr>
          <p:spPr>
            <a:xfrm flipH="1" flipV="1">
              <a:off x="7391332" y="1795470"/>
              <a:ext cx="3637058" cy="1785930"/>
            </a:xfrm>
            <a:custGeom>
              <a:avLst/>
              <a:gdLst>
                <a:gd name="connsiteX0" fmla="*/ 7347135 w 7620057"/>
                <a:gd name="connsiteY0" fmla="*/ 3741730 h 3741730"/>
                <a:gd name="connsiteX1" fmla="*/ 272922 w 7620057"/>
                <a:gd name="connsiteY1" fmla="*/ 3741730 h 3741730"/>
                <a:gd name="connsiteX2" fmla="*/ 0 w 7620057"/>
                <a:gd name="connsiteY2" fmla="*/ 3468808 h 3741730"/>
                <a:gd name="connsiteX3" fmla="*/ 0 w 7620057"/>
                <a:gd name="connsiteY3" fmla="*/ 938092 h 3741730"/>
                <a:gd name="connsiteX4" fmla="*/ 272922 w 7620057"/>
                <a:gd name="connsiteY4" fmla="*/ 665170 h 3741730"/>
                <a:gd name="connsiteX5" fmla="*/ 805660 w 7620057"/>
                <a:gd name="connsiteY5" fmla="*/ 665170 h 3741730"/>
                <a:gd name="connsiteX6" fmla="*/ 805660 w 7620057"/>
                <a:gd name="connsiteY6" fmla="*/ 0 h 3741730"/>
                <a:gd name="connsiteX7" fmla="*/ 1470830 w 7620057"/>
                <a:gd name="connsiteY7" fmla="*/ 665170 h 3741730"/>
                <a:gd name="connsiteX8" fmla="*/ 7347135 w 7620057"/>
                <a:gd name="connsiteY8" fmla="*/ 665170 h 3741730"/>
                <a:gd name="connsiteX9" fmla="*/ 7620057 w 7620057"/>
                <a:gd name="connsiteY9" fmla="*/ 938092 h 3741730"/>
                <a:gd name="connsiteX10" fmla="*/ 7620057 w 7620057"/>
                <a:gd name="connsiteY10" fmla="*/ 3468808 h 3741730"/>
                <a:gd name="connsiteX11" fmla="*/ 7347135 w 7620057"/>
                <a:gd name="connsiteY11" fmla="*/ 3741730 h 374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57" h="3741730">
                  <a:moveTo>
                    <a:pt x="7347135" y="3741730"/>
                  </a:moveTo>
                  <a:lnTo>
                    <a:pt x="272922" y="3741730"/>
                  </a:lnTo>
                  <a:cubicBezTo>
                    <a:pt x="122191" y="3741730"/>
                    <a:pt x="0" y="3619539"/>
                    <a:pt x="0" y="3468808"/>
                  </a:cubicBezTo>
                  <a:lnTo>
                    <a:pt x="0" y="938092"/>
                  </a:lnTo>
                  <a:cubicBezTo>
                    <a:pt x="0" y="787361"/>
                    <a:pt x="122191" y="665170"/>
                    <a:pt x="272922" y="665170"/>
                  </a:cubicBezTo>
                  <a:lnTo>
                    <a:pt x="805660" y="665170"/>
                  </a:lnTo>
                  <a:lnTo>
                    <a:pt x="805660" y="0"/>
                  </a:lnTo>
                  <a:lnTo>
                    <a:pt x="1470830" y="665170"/>
                  </a:lnTo>
                  <a:lnTo>
                    <a:pt x="7347135" y="665170"/>
                  </a:lnTo>
                  <a:cubicBezTo>
                    <a:pt x="7497866" y="665170"/>
                    <a:pt x="7620057" y="787361"/>
                    <a:pt x="7620057" y="938092"/>
                  </a:cubicBezTo>
                  <a:lnTo>
                    <a:pt x="7620057" y="3468808"/>
                  </a:lnTo>
                  <a:cubicBezTo>
                    <a:pt x="7620057" y="3619539"/>
                    <a:pt x="7497866" y="3741730"/>
                    <a:pt x="7347135" y="3741730"/>
                  </a:cubicBezTo>
                  <a:close/>
                </a:path>
              </a:pathLst>
            </a:custGeom>
            <a:blipFill dpi="0" rotWithShape="0">
              <a:blip r:embed="rId4"/>
              <a:srcRect/>
              <a:stretch>
                <a:fillRect/>
              </a:stretch>
            </a:blipFill>
            <a:ln w="25400">
              <a:gradFill flip="none" rotWithShape="1"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endParaRPr>
            </a:p>
          </p:txBody>
        </p:sp>
      </p:grpSp>
      <p:sp>
        <p:nvSpPr>
          <p:cNvPr id="3" name="文本框 2"/>
          <p:cNvSpPr txBox="1"/>
          <p:nvPr userDrawn="1"/>
        </p:nvSpPr>
        <p:spPr>
          <a:xfrm>
            <a:off x="814705" y="616585"/>
            <a:ext cx="2176780" cy="633095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gradFill>
                  <a:gsLst>
                    <a:gs pos="100000">
                      <a:schemeClr val="accent3"/>
                    </a:gs>
                    <a:gs pos="0">
                      <a:schemeClr val="accent4"/>
                    </a:gs>
                  </a:gsLst>
                  <a:lin ang="0" scaled="0"/>
                </a:gradFill>
                <a:effectLst>
                  <a:outerShdw blurRad="88900" dist="63500" dir="2700000" sx="101000" sy="101000" algn="tl" rotWithShape="0">
                    <a:schemeClr val="accent3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+mn-ea"/>
              </a:rPr>
              <a:t>工作规划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53210" y="3695700"/>
            <a:ext cx="1876425" cy="4178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01. </a:t>
            </a:r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发挥优势</a:t>
            </a:r>
            <a:endParaRPr lang="zh-CN" altLang="en-US" sz="2000" dirty="0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path path="circle">
                  <a:fillToRect r="100000" b="100000"/>
                </a:path>
              </a:gra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53210" y="4632960"/>
            <a:ext cx="1876425" cy="4178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02. </a:t>
            </a:r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优化策略</a:t>
            </a:r>
            <a:endParaRPr lang="zh-CN" altLang="en-US" sz="2000" dirty="0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path path="circle">
                  <a:fillToRect r="100000" b="100000"/>
                </a:path>
              </a:gra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53210" y="5570220"/>
            <a:ext cx="1876425" cy="4178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03. </a:t>
            </a:r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提高竞争力</a:t>
            </a:r>
            <a:endParaRPr lang="zh-CN" altLang="en-US" sz="2000" dirty="0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path path="circle">
                  <a:fillToRect r="100000" b="100000"/>
                </a:path>
              </a:gra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669927" y="541180"/>
            <a:ext cx="2320923" cy="784539"/>
            <a:chOff x="669927" y="541180"/>
            <a:chExt cx="4583392" cy="784539"/>
          </a:xfrm>
        </p:grpSpPr>
        <p:sp>
          <p:nvSpPr>
            <p:cNvPr id="30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1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16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2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 anchorCtr="0">
              <a:noAutofit/>
            </a:bodyPr>
            <a:lstStyle/>
            <a:p>
              <a:endParaRPr lang="zh-CN" altLang="en-US" sz="36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34110" y="1832610"/>
            <a:ext cx="3192780" cy="2005330"/>
            <a:chOff x="1248145" y="2086533"/>
            <a:chExt cx="3192622" cy="2005407"/>
          </a:xfrm>
        </p:grpSpPr>
        <p:grpSp>
          <p:nvGrpSpPr>
            <p:cNvPr id="110" name="组合 109"/>
            <p:cNvGrpSpPr/>
            <p:nvPr/>
          </p:nvGrpSpPr>
          <p:grpSpPr>
            <a:xfrm>
              <a:off x="1248145" y="2086533"/>
              <a:ext cx="3192622" cy="2005407"/>
              <a:chOff x="7946579" y="4031220"/>
              <a:chExt cx="3385567" cy="2209243"/>
            </a:xfrm>
          </p:grpSpPr>
          <p:sp>
            <p:nvSpPr>
              <p:cNvPr id="119" name="椭圆 54"/>
              <p:cNvSpPr/>
              <p:nvPr/>
            </p:nvSpPr>
            <p:spPr>
              <a:xfrm>
                <a:off x="7946579" y="4031221"/>
                <a:ext cx="3364359" cy="2209242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0" name="椭圆 54"/>
              <p:cNvSpPr/>
              <p:nvPr/>
            </p:nvSpPr>
            <p:spPr>
              <a:xfrm>
                <a:off x="7946579" y="4031221"/>
                <a:ext cx="3364359" cy="2209242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1" name="椭圆 54"/>
              <p:cNvSpPr/>
              <p:nvPr/>
            </p:nvSpPr>
            <p:spPr>
              <a:xfrm>
                <a:off x="7967787" y="4031220"/>
                <a:ext cx="3364359" cy="2209242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25400" dir="13500000" sx="101000" sy="101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11" name="文本框 110"/>
            <p:cNvSpPr txBox="1"/>
            <p:nvPr/>
          </p:nvSpPr>
          <p:spPr>
            <a:xfrm>
              <a:off x="1458215" y="2811033"/>
              <a:ext cx="2772483" cy="1248008"/>
            </a:xfrm>
            <a:prstGeom prst="rect">
              <a:avLst/>
            </a:prstGeom>
            <a:noFill/>
          </p:spPr>
          <p:txBody>
            <a:bodyPr wrap="square" rIns="0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pc="13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认识市场的重要性，企业应进行市场分析，收集数据，制定实时策略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627656" y="2236213"/>
              <a:ext cx="2433600" cy="481879"/>
              <a:chOff x="-1763675" y="2236213"/>
              <a:chExt cx="2433600" cy="481879"/>
            </a:xfrm>
          </p:grpSpPr>
          <p:sp>
            <p:nvSpPr>
              <p:cNvPr id="116" name="矩形: 圆角 35"/>
              <p:cNvSpPr/>
              <p:nvPr/>
            </p:nvSpPr>
            <p:spPr>
              <a:xfrm>
                <a:off x="-1763675" y="2236213"/>
                <a:ext cx="2433600" cy="481879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7" name="矩形: 圆角 33"/>
              <p:cNvSpPr/>
              <p:nvPr/>
            </p:nvSpPr>
            <p:spPr>
              <a:xfrm>
                <a:off x="-1763675" y="2236213"/>
                <a:ext cx="2433600" cy="481879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8" name="矩形: 圆角 34"/>
              <p:cNvSpPr/>
              <p:nvPr/>
            </p:nvSpPr>
            <p:spPr>
              <a:xfrm>
                <a:off x="-1762528" y="2236213"/>
                <a:ext cx="2432453" cy="481879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>
                <a:noAutofit/>
              </a:bodyPr>
              <a:lstStyle/>
              <a:p>
                <a:pPr algn="ctr"/>
                <a:endParaRPr lang="zh-CN" altLang="en-US" sz="2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726919" y="2423347"/>
              <a:ext cx="2235075" cy="107612"/>
              <a:chOff x="1704693" y="2396791"/>
              <a:chExt cx="2235075" cy="99127"/>
            </a:xfrm>
          </p:grpSpPr>
          <p:sp>
            <p:nvSpPr>
              <p:cNvPr id="114" name="菱形 113"/>
              <p:cNvSpPr/>
              <p:nvPr/>
            </p:nvSpPr>
            <p:spPr>
              <a:xfrm>
                <a:off x="1704693" y="2396791"/>
                <a:ext cx="111793" cy="99127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endParaRPr lang="zh-CN" altLang="en-US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lin ang="0" scaled="0"/>
                  </a:gradFill>
                </a:endParaRPr>
              </a:p>
            </p:txBody>
          </p:sp>
          <p:sp>
            <p:nvSpPr>
              <p:cNvPr id="115" name="菱形 114"/>
              <p:cNvSpPr/>
              <p:nvPr/>
            </p:nvSpPr>
            <p:spPr>
              <a:xfrm>
                <a:off x="3827975" y="2396791"/>
                <a:ext cx="111793" cy="99127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endParaRPr lang="zh-CN" altLang="en-US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lin ang="0" scaled="0"/>
                  </a:gradFill>
                </a:endParaRPr>
              </a:p>
            </p:txBody>
          </p:sp>
        </p:grpSp>
      </p:grpSp>
      <p:grpSp>
        <p:nvGrpSpPr>
          <p:cNvPr id="123" name="组合 122"/>
          <p:cNvGrpSpPr/>
          <p:nvPr/>
        </p:nvGrpSpPr>
        <p:grpSpPr>
          <a:xfrm>
            <a:off x="1134110" y="4003040"/>
            <a:ext cx="3192780" cy="2005330"/>
            <a:chOff x="7946579" y="4031220"/>
            <a:chExt cx="3385567" cy="2209243"/>
          </a:xfrm>
        </p:grpSpPr>
        <p:sp>
          <p:nvSpPr>
            <p:cNvPr id="132" name="椭圆 54"/>
            <p:cNvSpPr/>
            <p:nvPr/>
          </p:nvSpPr>
          <p:spPr>
            <a:xfrm>
              <a:off x="7946579" y="4031221"/>
              <a:ext cx="3364359" cy="2209242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" name="椭圆 54"/>
            <p:cNvSpPr/>
            <p:nvPr/>
          </p:nvSpPr>
          <p:spPr>
            <a:xfrm>
              <a:off x="7946579" y="4031221"/>
              <a:ext cx="3364359" cy="2209242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4" name="椭圆 54"/>
            <p:cNvSpPr/>
            <p:nvPr/>
          </p:nvSpPr>
          <p:spPr>
            <a:xfrm>
              <a:off x="7967787" y="4031220"/>
              <a:ext cx="3364359" cy="2209242"/>
            </a:xfrm>
            <a:prstGeom prst="roundRect">
              <a:avLst>
                <a:gd name="adj" fmla="val 639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4499610" y="1832610"/>
            <a:ext cx="3192780" cy="2005330"/>
            <a:chOff x="7946579" y="4031220"/>
            <a:chExt cx="3385567" cy="2209243"/>
          </a:xfrm>
        </p:grpSpPr>
        <p:sp>
          <p:nvSpPr>
            <p:cNvPr id="197" name="椭圆 54"/>
            <p:cNvSpPr/>
            <p:nvPr/>
          </p:nvSpPr>
          <p:spPr>
            <a:xfrm>
              <a:off x="7946579" y="4031221"/>
              <a:ext cx="3364359" cy="2209242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8" name="椭圆 54"/>
            <p:cNvSpPr/>
            <p:nvPr/>
          </p:nvSpPr>
          <p:spPr>
            <a:xfrm>
              <a:off x="7946579" y="4031221"/>
              <a:ext cx="3364359" cy="2209242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9" name="椭圆 54"/>
            <p:cNvSpPr/>
            <p:nvPr/>
          </p:nvSpPr>
          <p:spPr>
            <a:xfrm>
              <a:off x="7967787" y="4031220"/>
              <a:ext cx="3364359" cy="2209242"/>
            </a:xfrm>
            <a:prstGeom prst="roundRect">
              <a:avLst>
                <a:gd name="adj" fmla="val 639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4499610" y="4003040"/>
            <a:ext cx="3192780" cy="2005330"/>
            <a:chOff x="1248145" y="2086533"/>
            <a:chExt cx="3192622" cy="2005407"/>
          </a:xfrm>
        </p:grpSpPr>
        <p:grpSp>
          <p:nvGrpSpPr>
            <p:cNvPr id="201" name="组合 200"/>
            <p:cNvGrpSpPr/>
            <p:nvPr/>
          </p:nvGrpSpPr>
          <p:grpSpPr>
            <a:xfrm>
              <a:off x="1248145" y="2086533"/>
              <a:ext cx="3192622" cy="2005407"/>
              <a:chOff x="7946579" y="4031220"/>
              <a:chExt cx="3385567" cy="2209243"/>
            </a:xfrm>
          </p:grpSpPr>
          <p:sp>
            <p:nvSpPr>
              <p:cNvPr id="210" name="椭圆 54"/>
              <p:cNvSpPr/>
              <p:nvPr/>
            </p:nvSpPr>
            <p:spPr>
              <a:xfrm>
                <a:off x="7946579" y="4031221"/>
                <a:ext cx="3364359" cy="2209242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1" name="椭圆 54"/>
              <p:cNvSpPr/>
              <p:nvPr/>
            </p:nvSpPr>
            <p:spPr>
              <a:xfrm>
                <a:off x="7946579" y="4031221"/>
                <a:ext cx="3364359" cy="2209242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2" name="椭圆 54"/>
              <p:cNvSpPr/>
              <p:nvPr/>
            </p:nvSpPr>
            <p:spPr>
              <a:xfrm>
                <a:off x="7967787" y="4031220"/>
                <a:ext cx="3364359" cy="2209242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25400" dir="13500000" sx="101000" sy="101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02" name="文本框 201"/>
            <p:cNvSpPr txBox="1"/>
            <p:nvPr/>
          </p:nvSpPr>
          <p:spPr>
            <a:xfrm>
              <a:off x="1458215" y="2811033"/>
              <a:ext cx="2772483" cy="1149610"/>
            </a:xfrm>
            <a:prstGeom prst="rect">
              <a:avLst/>
            </a:prstGeom>
            <a:noFill/>
          </p:spPr>
          <p:txBody>
            <a:bodyPr wrap="square" rIns="0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pc="13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通过寻找更好的营销方式，提升活动的整体影响力和转换率</a:t>
              </a:r>
            </a:p>
          </p:txBody>
        </p:sp>
        <p:grpSp>
          <p:nvGrpSpPr>
            <p:cNvPr id="203" name="组合 202"/>
            <p:cNvGrpSpPr/>
            <p:nvPr/>
          </p:nvGrpSpPr>
          <p:grpSpPr>
            <a:xfrm>
              <a:off x="1627656" y="2236213"/>
              <a:ext cx="2433600" cy="481879"/>
              <a:chOff x="-1763675" y="2236213"/>
              <a:chExt cx="2433600" cy="481879"/>
            </a:xfrm>
          </p:grpSpPr>
          <p:sp>
            <p:nvSpPr>
              <p:cNvPr id="207" name="矩形: 圆角 35"/>
              <p:cNvSpPr/>
              <p:nvPr/>
            </p:nvSpPr>
            <p:spPr>
              <a:xfrm>
                <a:off x="-1763675" y="2236213"/>
                <a:ext cx="2433600" cy="481879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8" name="矩形: 圆角 33"/>
              <p:cNvSpPr/>
              <p:nvPr/>
            </p:nvSpPr>
            <p:spPr>
              <a:xfrm>
                <a:off x="-1763675" y="2236213"/>
                <a:ext cx="2433600" cy="481879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9" name="矩形: 圆角 34"/>
              <p:cNvSpPr/>
              <p:nvPr/>
            </p:nvSpPr>
            <p:spPr>
              <a:xfrm>
                <a:off x="-1762528" y="2236213"/>
                <a:ext cx="2432453" cy="481879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>
                <a:noAutofit/>
              </a:bodyPr>
              <a:lstStyle/>
              <a:p>
                <a:pPr algn="ctr"/>
                <a:endParaRPr lang="zh-CN" altLang="en-US" sz="2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04" name="组合 203"/>
            <p:cNvGrpSpPr/>
            <p:nvPr/>
          </p:nvGrpSpPr>
          <p:grpSpPr>
            <a:xfrm>
              <a:off x="1726919" y="2423347"/>
              <a:ext cx="2235075" cy="107612"/>
              <a:chOff x="1704693" y="2396791"/>
              <a:chExt cx="2235075" cy="99127"/>
            </a:xfrm>
          </p:grpSpPr>
          <p:sp>
            <p:nvSpPr>
              <p:cNvPr id="205" name="菱形 204"/>
              <p:cNvSpPr/>
              <p:nvPr/>
            </p:nvSpPr>
            <p:spPr>
              <a:xfrm>
                <a:off x="1704693" y="2396791"/>
                <a:ext cx="111793" cy="99127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endParaRPr lang="zh-CN" altLang="en-US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lin ang="0" scaled="0"/>
                  </a:gradFill>
                </a:endParaRPr>
              </a:p>
            </p:txBody>
          </p:sp>
          <p:sp>
            <p:nvSpPr>
              <p:cNvPr id="206" name="菱形 205"/>
              <p:cNvSpPr/>
              <p:nvPr/>
            </p:nvSpPr>
            <p:spPr>
              <a:xfrm>
                <a:off x="3827975" y="2396791"/>
                <a:ext cx="111793" cy="99127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endParaRPr lang="zh-CN" altLang="en-US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lin ang="0" scaled="0"/>
                  </a:gradFill>
                </a:endParaRPr>
              </a:p>
            </p:txBody>
          </p:sp>
        </p:grpSp>
      </p:grpSp>
      <p:grpSp>
        <p:nvGrpSpPr>
          <p:cNvPr id="213" name="组合 212"/>
          <p:cNvGrpSpPr/>
          <p:nvPr/>
        </p:nvGrpSpPr>
        <p:grpSpPr>
          <a:xfrm>
            <a:off x="7865110" y="1832610"/>
            <a:ext cx="3192780" cy="2005330"/>
            <a:chOff x="1248145" y="2086533"/>
            <a:chExt cx="3192622" cy="2005407"/>
          </a:xfrm>
        </p:grpSpPr>
        <p:grpSp>
          <p:nvGrpSpPr>
            <p:cNvPr id="214" name="组合 213"/>
            <p:cNvGrpSpPr/>
            <p:nvPr/>
          </p:nvGrpSpPr>
          <p:grpSpPr>
            <a:xfrm>
              <a:off x="1248145" y="2086533"/>
              <a:ext cx="3192622" cy="2005407"/>
              <a:chOff x="7946579" y="4031220"/>
              <a:chExt cx="3385567" cy="2209243"/>
            </a:xfrm>
          </p:grpSpPr>
          <p:sp>
            <p:nvSpPr>
              <p:cNvPr id="223" name="椭圆 54"/>
              <p:cNvSpPr/>
              <p:nvPr/>
            </p:nvSpPr>
            <p:spPr>
              <a:xfrm>
                <a:off x="7946579" y="4031221"/>
                <a:ext cx="3364359" cy="2209242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4" name="椭圆 54"/>
              <p:cNvSpPr/>
              <p:nvPr/>
            </p:nvSpPr>
            <p:spPr>
              <a:xfrm>
                <a:off x="7946579" y="4031221"/>
                <a:ext cx="3364359" cy="2209242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5" name="椭圆 54"/>
              <p:cNvSpPr/>
              <p:nvPr/>
            </p:nvSpPr>
            <p:spPr>
              <a:xfrm>
                <a:off x="7967787" y="4031220"/>
                <a:ext cx="3364359" cy="2209242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25400" dir="13500000" sx="101000" sy="101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15" name="文本框 214"/>
            <p:cNvSpPr txBox="1"/>
            <p:nvPr/>
          </p:nvSpPr>
          <p:spPr>
            <a:xfrm>
              <a:off x="1458215" y="2811033"/>
              <a:ext cx="2772483" cy="1149610"/>
            </a:xfrm>
            <a:prstGeom prst="rect">
              <a:avLst/>
            </a:prstGeom>
            <a:noFill/>
          </p:spPr>
          <p:txBody>
            <a:bodyPr wrap="square" rIns="0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pc="13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通过媒体、直通车投放提高曝光，进行相关数据统计和复盘</a:t>
              </a:r>
            </a:p>
          </p:txBody>
        </p:sp>
        <p:grpSp>
          <p:nvGrpSpPr>
            <p:cNvPr id="216" name="组合 215"/>
            <p:cNvGrpSpPr/>
            <p:nvPr/>
          </p:nvGrpSpPr>
          <p:grpSpPr>
            <a:xfrm>
              <a:off x="1627656" y="2236213"/>
              <a:ext cx="2433600" cy="481879"/>
              <a:chOff x="-1763675" y="2236213"/>
              <a:chExt cx="2433600" cy="481879"/>
            </a:xfrm>
          </p:grpSpPr>
          <p:sp>
            <p:nvSpPr>
              <p:cNvPr id="220" name="矩形: 圆角 35"/>
              <p:cNvSpPr/>
              <p:nvPr/>
            </p:nvSpPr>
            <p:spPr>
              <a:xfrm>
                <a:off x="-1763675" y="2236213"/>
                <a:ext cx="2433600" cy="481879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1" name="矩形: 圆角 33"/>
              <p:cNvSpPr/>
              <p:nvPr/>
            </p:nvSpPr>
            <p:spPr>
              <a:xfrm>
                <a:off x="-1763675" y="2236213"/>
                <a:ext cx="2433600" cy="481879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2" name="矩形: 圆角 34"/>
              <p:cNvSpPr/>
              <p:nvPr/>
            </p:nvSpPr>
            <p:spPr>
              <a:xfrm>
                <a:off x="-1762528" y="2236213"/>
                <a:ext cx="2432453" cy="481879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>
                <a:noAutofit/>
              </a:bodyPr>
              <a:lstStyle/>
              <a:p>
                <a:pPr algn="ctr"/>
                <a:endParaRPr lang="zh-CN" altLang="en-US" sz="2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17" name="组合 216"/>
            <p:cNvGrpSpPr/>
            <p:nvPr/>
          </p:nvGrpSpPr>
          <p:grpSpPr>
            <a:xfrm>
              <a:off x="1726919" y="2423347"/>
              <a:ext cx="2235075" cy="107612"/>
              <a:chOff x="1704693" y="2396791"/>
              <a:chExt cx="2235075" cy="99127"/>
            </a:xfrm>
          </p:grpSpPr>
          <p:sp>
            <p:nvSpPr>
              <p:cNvPr id="218" name="菱形 217"/>
              <p:cNvSpPr/>
              <p:nvPr/>
            </p:nvSpPr>
            <p:spPr>
              <a:xfrm>
                <a:off x="1704693" y="2396791"/>
                <a:ext cx="111793" cy="99127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endParaRPr lang="zh-CN" altLang="en-US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lin ang="0" scaled="0"/>
                  </a:gradFill>
                </a:endParaRPr>
              </a:p>
            </p:txBody>
          </p:sp>
          <p:sp>
            <p:nvSpPr>
              <p:cNvPr id="219" name="菱形 218"/>
              <p:cNvSpPr/>
              <p:nvPr/>
            </p:nvSpPr>
            <p:spPr>
              <a:xfrm>
                <a:off x="3827975" y="2396791"/>
                <a:ext cx="111793" cy="99127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endParaRPr lang="zh-CN" altLang="en-US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lin ang="0" scaled="0"/>
                  </a:gradFill>
                </a:endParaRPr>
              </a:p>
            </p:txBody>
          </p:sp>
        </p:grpSp>
      </p:grpSp>
      <p:grpSp>
        <p:nvGrpSpPr>
          <p:cNvPr id="227" name="组合 226"/>
          <p:cNvGrpSpPr/>
          <p:nvPr/>
        </p:nvGrpSpPr>
        <p:grpSpPr>
          <a:xfrm>
            <a:off x="7865110" y="4003040"/>
            <a:ext cx="3192780" cy="2005330"/>
            <a:chOff x="7946579" y="4031220"/>
            <a:chExt cx="3385567" cy="2209243"/>
          </a:xfrm>
        </p:grpSpPr>
        <p:sp>
          <p:nvSpPr>
            <p:cNvPr id="236" name="椭圆 54"/>
            <p:cNvSpPr/>
            <p:nvPr/>
          </p:nvSpPr>
          <p:spPr>
            <a:xfrm>
              <a:off x="7946579" y="4031221"/>
              <a:ext cx="3364359" cy="2209242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7" name="椭圆 54"/>
            <p:cNvSpPr/>
            <p:nvPr/>
          </p:nvSpPr>
          <p:spPr>
            <a:xfrm>
              <a:off x="7946579" y="4031221"/>
              <a:ext cx="3364359" cy="2209242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8" name="椭圆 54"/>
            <p:cNvSpPr/>
            <p:nvPr/>
          </p:nvSpPr>
          <p:spPr>
            <a:xfrm>
              <a:off x="7967787" y="4031220"/>
              <a:ext cx="3364359" cy="2209242"/>
            </a:xfrm>
            <a:prstGeom prst="roundRect">
              <a:avLst>
                <a:gd name="adj" fmla="val 639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032188" y="6022262"/>
            <a:ext cx="488300" cy="360201"/>
            <a:chOff x="11032188" y="6022262"/>
            <a:chExt cx="488300" cy="360201"/>
          </a:xfrm>
        </p:grpSpPr>
        <p:grpSp>
          <p:nvGrpSpPr>
            <p:cNvPr id="20" name="组合 19"/>
            <p:cNvGrpSpPr/>
            <p:nvPr/>
          </p:nvGrpSpPr>
          <p:grpSpPr>
            <a:xfrm>
              <a:off x="11032188" y="6022262"/>
              <a:ext cx="488300" cy="360201"/>
              <a:chOff x="11032188" y="6022262"/>
              <a:chExt cx="488300" cy="360201"/>
            </a:xfrm>
          </p:grpSpPr>
          <p:sp>
            <p:nvSpPr>
              <p:cNvPr id="22" name="矩形: 圆角 35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" name="矩形: 圆角 33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" name="矩形: 圆角 34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1" name="箭头: 右 20"/>
            <p:cNvSpPr/>
            <p:nvPr/>
          </p:nvSpPr>
          <p:spPr>
            <a:xfrm>
              <a:off x="11171563" y="6133306"/>
              <a:ext cx="209550" cy="138113"/>
            </a:xfrm>
            <a:prstGeom prst="rightArrow">
              <a:avLst>
                <a:gd name="adj1" fmla="val 50000"/>
                <a:gd name="adj2" fmla="val 53448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434329" y="1380572"/>
            <a:ext cx="493009" cy="754015"/>
            <a:chOff x="9121139" y="4729071"/>
            <a:chExt cx="493009" cy="754015"/>
          </a:xfrm>
        </p:grpSpPr>
        <p:grpSp>
          <p:nvGrpSpPr>
            <p:cNvPr id="34" name="组合 33"/>
            <p:cNvGrpSpPr/>
            <p:nvPr/>
          </p:nvGrpSpPr>
          <p:grpSpPr>
            <a:xfrm>
              <a:off x="9121139" y="4729071"/>
              <a:ext cx="493009" cy="493009"/>
              <a:chOff x="10665475" y="5210174"/>
              <a:chExt cx="360201" cy="360201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" name="矩形: 圆角 33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" name="矩形: 圆角 34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9154320" y="477520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</a:rPr>
                <a:t>”</a:t>
              </a:r>
              <a:endParaRPr lang="zh-CN" altLang="en-US" sz="4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endParaRPr>
            </a:p>
          </p:txBody>
        </p:sp>
      </p:grpSp>
      <p:sp>
        <p:nvSpPr>
          <p:cNvPr id="4" name="文本框 3"/>
          <p:cNvSpPr txBox="1"/>
          <p:nvPr userDrawn="1"/>
        </p:nvSpPr>
        <p:spPr>
          <a:xfrm>
            <a:off x="814705" y="616585"/>
            <a:ext cx="2176780" cy="633095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gradFill>
                  <a:gsLst>
                    <a:gs pos="100000">
                      <a:schemeClr val="accent3"/>
                    </a:gs>
                    <a:gs pos="0">
                      <a:schemeClr val="accent4"/>
                    </a:gs>
                  </a:gsLst>
                  <a:lin ang="0" scaled="0"/>
                </a:gradFill>
                <a:effectLst>
                  <a:outerShdw blurRad="88900" dist="63500" dir="2700000" sx="101000" sy="101000" algn="tl" rotWithShape="0">
                    <a:schemeClr val="accent3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+mn-ea"/>
              </a:rPr>
              <a:t>工作展望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1775460" y="2020570"/>
            <a:ext cx="1910080" cy="3765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开拓关注新市场</a:t>
            </a:r>
            <a:endParaRPr lang="zh-CN" altLang="en-US" sz="2000" dirty="0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path path="circle">
                  <a:fillToRect r="100000" b="100000"/>
                </a:path>
              </a:gra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06460" y="2020570"/>
            <a:ext cx="1910080" cy="3765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广告投放</a:t>
            </a:r>
            <a:endParaRPr lang="zh-CN" altLang="en-US" sz="2000" dirty="0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path path="circle">
                  <a:fillToRect r="100000" b="100000"/>
                </a:path>
              </a:gra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40960" y="4192270"/>
            <a:ext cx="1910080" cy="3765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营销技巧运用</a:t>
            </a:r>
            <a:endParaRPr lang="zh-CN" altLang="en-US" sz="2000" dirty="0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path path="circle">
                  <a:fillToRect r="100000" b="100000"/>
                </a:path>
              </a:gra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1032188" y="6022262"/>
            <a:ext cx="488300" cy="360201"/>
            <a:chOff x="11032188" y="6022262"/>
            <a:chExt cx="488300" cy="360201"/>
          </a:xfrm>
        </p:grpSpPr>
        <p:grpSp>
          <p:nvGrpSpPr>
            <p:cNvPr id="20" name="组合 19"/>
            <p:cNvGrpSpPr/>
            <p:nvPr/>
          </p:nvGrpSpPr>
          <p:grpSpPr>
            <a:xfrm>
              <a:off x="11032188" y="6022262"/>
              <a:ext cx="488300" cy="360201"/>
              <a:chOff x="11032188" y="6022262"/>
              <a:chExt cx="488300" cy="360201"/>
            </a:xfrm>
          </p:grpSpPr>
          <p:sp>
            <p:nvSpPr>
              <p:cNvPr id="22" name="矩形: 圆角 35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" name="矩形: 圆角 33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" name="矩形: 圆角 34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1" name="箭头: 右 20"/>
            <p:cNvSpPr/>
            <p:nvPr/>
          </p:nvSpPr>
          <p:spPr>
            <a:xfrm>
              <a:off x="11171563" y="6133306"/>
              <a:ext cx="209550" cy="138113"/>
            </a:xfrm>
            <a:prstGeom prst="rightArrow">
              <a:avLst>
                <a:gd name="adj1" fmla="val 50000"/>
                <a:gd name="adj2" fmla="val 53448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69927" y="541180"/>
            <a:ext cx="2320923" cy="784539"/>
            <a:chOff x="669927" y="541180"/>
            <a:chExt cx="4583392" cy="784539"/>
          </a:xfrm>
        </p:grpSpPr>
        <p:sp>
          <p:nvSpPr>
            <p:cNvPr id="30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1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16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2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 anchorCtr="0">
              <a:noAutofit/>
            </a:bodyPr>
            <a:lstStyle/>
            <a:p>
              <a:endParaRPr lang="zh-CN" altLang="en-US" sz="36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434329" y="1380572"/>
            <a:ext cx="493009" cy="754015"/>
            <a:chOff x="9121139" y="4729071"/>
            <a:chExt cx="493009" cy="754015"/>
          </a:xfrm>
        </p:grpSpPr>
        <p:grpSp>
          <p:nvGrpSpPr>
            <p:cNvPr id="34" name="组合 33"/>
            <p:cNvGrpSpPr/>
            <p:nvPr/>
          </p:nvGrpSpPr>
          <p:grpSpPr>
            <a:xfrm>
              <a:off x="9121139" y="4729071"/>
              <a:ext cx="493009" cy="493009"/>
              <a:chOff x="10665475" y="5210174"/>
              <a:chExt cx="360201" cy="360201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" name="矩形: 圆角 33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" name="矩形: 圆角 34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9154320" y="477520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</a:rPr>
                <a:t>”</a:t>
              </a:r>
              <a:endParaRPr lang="zh-CN" altLang="en-US" sz="4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07066" y="1796462"/>
            <a:ext cx="8801176" cy="1386461"/>
            <a:chOff x="863524" y="1912577"/>
            <a:chExt cx="8801176" cy="1386461"/>
          </a:xfrm>
        </p:grpSpPr>
        <p:grpSp>
          <p:nvGrpSpPr>
            <p:cNvPr id="53" name="组合 52"/>
            <p:cNvGrpSpPr/>
            <p:nvPr/>
          </p:nvGrpSpPr>
          <p:grpSpPr>
            <a:xfrm>
              <a:off x="863524" y="2301772"/>
              <a:ext cx="8801176" cy="997266"/>
              <a:chOff x="1669066" y="2013302"/>
              <a:chExt cx="8916015" cy="997266"/>
            </a:xfrm>
          </p:grpSpPr>
          <p:sp>
            <p:nvSpPr>
              <p:cNvPr id="54" name="椭圆 54"/>
              <p:cNvSpPr/>
              <p:nvPr/>
            </p:nvSpPr>
            <p:spPr>
              <a:xfrm>
                <a:off x="1669066" y="2013302"/>
                <a:ext cx="8916015" cy="997266"/>
              </a:xfrm>
              <a:prstGeom prst="roundRect">
                <a:avLst>
                  <a:gd name="adj" fmla="val 15004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65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45720" rIns="91440" bIns="45720"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669066" y="2013302"/>
                <a:ext cx="8916015" cy="997266"/>
              </a:xfrm>
              <a:prstGeom prst="roundRect">
                <a:avLst>
                  <a:gd name="adj" fmla="val 15004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45720" rIns="91440" bIns="45720"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6" name="椭圆 54"/>
              <p:cNvSpPr/>
              <p:nvPr/>
            </p:nvSpPr>
            <p:spPr>
              <a:xfrm>
                <a:off x="1669066" y="2013302"/>
                <a:ext cx="8916015" cy="997266"/>
              </a:xfrm>
              <a:prstGeom prst="roundRect">
                <a:avLst>
                  <a:gd name="adj" fmla="val 15004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25400" dir="13500000" sx="101000" sy="101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45720" rIns="91440" bIns="45720"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8426087" y="1912577"/>
              <a:ext cx="961753" cy="716220"/>
              <a:chOff x="1231530" y="1773281"/>
              <a:chExt cx="3622221" cy="490846"/>
            </a:xfrm>
          </p:grpSpPr>
          <p:sp>
            <p:nvSpPr>
              <p:cNvPr id="58" name="矩形: 圆角 35"/>
              <p:cNvSpPr/>
              <p:nvPr/>
            </p:nvSpPr>
            <p:spPr>
              <a:xfrm>
                <a:off x="1231530" y="1773281"/>
                <a:ext cx="3622221" cy="490846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 sz="2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9" name="矩形: 圆角 33"/>
              <p:cNvSpPr/>
              <p:nvPr/>
            </p:nvSpPr>
            <p:spPr>
              <a:xfrm>
                <a:off x="1231530" y="1773281"/>
                <a:ext cx="3622221" cy="490846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 sz="2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0" name="矩形: 圆角 34"/>
              <p:cNvSpPr/>
              <p:nvPr/>
            </p:nvSpPr>
            <p:spPr>
              <a:xfrm>
                <a:off x="1231530" y="1773281"/>
                <a:ext cx="3622221" cy="490846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889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5720" rIns="91440" bIns="45720" rtlCol="0" anchor="ctr" anchorCtr="0">
                <a:noAutofit/>
              </a:bodyPr>
              <a:lstStyle/>
              <a:p>
                <a:pPr algn="ctr"/>
                <a:r>
                  <a:rPr lang="en-US" altLang="zh-CN" sz="3200" dirty="0">
                    <a:gradFill>
                      <a:gsLst>
                        <a:gs pos="0">
                          <a:schemeClr val="accent4"/>
                        </a:gs>
                        <a:gs pos="100000">
                          <a:schemeClr val="accent3"/>
                        </a:gs>
                      </a:gsLst>
                      <a:path path="circle">
                        <a:fillToRect r="100000" b="100000"/>
                      </a:path>
                    </a:gradFill>
                    <a:latin typeface="+mj-ea"/>
                    <a:ea typeface="+mj-ea"/>
                    <a:cs typeface="OPPOSans R" panose="00020600040101010101" pitchFamily="18" charset="-122"/>
                    <a:sym typeface="OPPOSans R" panose="00020600040101010101" pitchFamily="18" charset="-122"/>
                  </a:rPr>
                  <a:t>01</a:t>
                </a:r>
                <a:endParaRPr lang="zh-CN" altLang="en-US" sz="32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1316170" y="2766876"/>
              <a:ext cx="7890661" cy="429413"/>
            </a:xfrm>
            <a:prstGeom prst="rect">
              <a:avLst/>
            </a:prstGeom>
            <a:noFill/>
          </p:spPr>
          <p:txBody>
            <a:bodyPr wrap="square" rIns="0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pc="13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根据市场调研做好用户认知和思考，精确把握产品定位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306136" y="239115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</a:rPr>
                <a:t>产品定位</a:t>
              </a:r>
            </a:p>
          </p:txBody>
        </p:sp>
        <p:sp>
          <p:nvSpPr>
            <p:cNvPr id="64" name="菱形 63"/>
            <p:cNvSpPr/>
            <p:nvPr/>
          </p:nvSpPr>
          <p:spPr>
            <a:xfrm>
              <a:off x="1191533" y="2516545"/>
              <a:ext cx="118549" cy="118549"/>
            </a:xfrm>
            <a:prstGeom prst="diamond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endParaRPr lang="zh-CN" altLang="en-US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907066" y="3680629"/>
            <a:ext cx="7889951" cy="997266"/>
            <a:chOff x="1669066" y="2013302"/>
            <a:chExt cx="8916015" cy="997266"/>
          </a:xfrm>
        </p:grpSpPr>
        <p:sp>
          <p:nvSpPr>
            <p:cNvPr id="112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solidFill>
              <a:schemeClr val="lt2"/>
            </a:solidFill>
            <a:ln>
              <a:noFill/>
            </a:ln>
            <a:effectLst>
              <a:outerShdw blurRad="1651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3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4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7562563" y="3291434"/>
            <a:ext cx="961753" cy="716220"/>
            <a:chOff x="1231530" y="1773281"/>
            <a:chExt cx="3622221" cy="490846"/>
          </a:xfrm>
        </p:grpSpPr>
        <p:sp>
          <p:nvSpPr>
            <p:cNvPr id="109" name="矩形: 圆角 35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1270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0" name="矩形: 圆角 33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1" name="矩形: 圆角 34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88900" dist="25400" dir="13500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5720" rIns="91440" bIns="45720" rtlCol="0" anchor="ctr" anchorCtr="0">
              <a:noAutofit/>
            </a:bodyPr>
            <a:lstStyle/>
            <a:p>
              <a:pPr algn="ctr"/>
              <a:r>
                <a:rPr lang="en-US" altLang="zh-CN" sz="32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  <a:cs typeface="OPPOSans R" panose="00020600040101010101" pitchFamily="18" charset="-122"/>
                  <a:sym typeface="OPPOSans R" panose="00020600040101010101" pitchFamily="18" charset="-122"/>
                </a:rPr>
                <a:t>02</a:t>
              </a:r>
              <a:endParaRPr lang="zh-CN" altLang="en-US" sz="32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1359713" y="4145733"/>
            <a:ext cx="7460438" cy="429413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对活动给予工作支持，做好媒体宣传工作，提高公司品牌知名度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1349678" y="3770010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rPr>
              <a:t>品牌宣传</a:t>
            </a:r>
          </a:p>
        </p:txBody>
      </p:sp>
      <p:sp>
        <p:nvSpPr>
          <p:cNvPr id="108" name="菱形 107"/>
          <p:cNvSpPr/>
          <p:nvPr/>
        </p:nvSpPr>
        <p:spPr>
          <a:xfrm>
            <a:off x="1235075" y="3895402"/>
            <a:ext cx="118549" cy="118549"/>
          </a:xfrm>
          <a:prstGeom prst="diamond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endParaRPr lang="zh-CN" altLang="en-US"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0" scaled="0"/>
              </a:gradFill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907066" y="5175601"/>
            <a:ext cx="7273015" cy="997266"/>
            <a:chOff x="1669066" y="2013302"/>
            <a:chExt cx="8916015" cy="997266"/>
          </a:xfrm>
        </p:grpSpPr>
        <p:sp>
          <p:nvSpPr>
            <p:cNvPr id="124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solidFill>
              <a:schemeClr val="lt2"/>
            </a:solidFill>
            <a:ln>
              <a:noFill/>
            </a:ln>
            <a:effectLst>
              <a:outerShdw blurRad="1651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5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6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6945628" y="4786406"/>
            <a:ext cx="961753" cy="716220"/>
            <a:chOff x="1231530" y="1773281"/>
            <a:chExt cx="3622221" cy="490846"/>
          </a:xfrm>
        </p:grpSpPr>
        <p:sp>
          <p:nvSpPr>
            <p:cNvPr id="121" name="矩形: 圆角 35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1270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2" name="矩形: 圆角 33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3" name="矩形: 圆角 34"/>
            <p:cNvSpPr/>
            <p:nvPr/>
          </p:nvSpPr>
          <p:spPr>
            <a:xfrm>
              <a:off x="1231530" y="1773281"/>
              <a:ext cx="3622221" cy="490846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88900" dist="25400" dir="13500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5720" rIns="91440" bIns="45720" rtlCol="0" anchor="ctr" anchorCtr="0">
              <a:noAutofit/>
            </a:bodyPr>
            <a:lstStyle/>
            <a:p>
              <a:pPr algn="ctr"/>
              <a:r>
                <a:rPr lang="en-US" altLang="zh-CN" sz="32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  <a:cs typeface="OPPOSans R" panose="00020600040101010101" pitchFamily="18" charset="-122"/>
                  <a:sym typeface="OPPOSans R" panose="00020600040101010101" pitchFamily="18" charset="-122"/>
                </a:rPr>
                <a:t>03</a:t>
              </a:r>
              <a:endParaRPr lang="zh-CN" altLang="en-US" sz="32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18" name="文本框 117"/>
          <p:cNvSpPr txBox="1"/>
          <p:nvPr/>
        </p:nvSpPr>
        <p:spPr>
          <a:xfrm>
            <a:off x="1359712" y="5640705"/>
            <a:ext cx="6822263" cy="429413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抓好活动细节，结束后及时进行复盘总结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1349678" y="526498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rPr>
              <a:t>营销推广</a:t>
            </a:r>
          </a:p>
        </p:txBody>
      </p:sp>
      <p:sp>
        <p:nvSpPr>
          <p:cNvPr id="120" name="菱形 119"/>
          <p:cNvSpPr/>
          <p:nvPr/>
        </p:nvSpPr>
        <p:spPr>
          <a:xfrm>
            <a:off x="1235075" y="5390374"/>
            <a:ext cx="118549" cy="118549"/>
          </a:xfrm>
          <a:prstGeom prst="diamond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endParaRPr lang="zh-CN" altLang="en-US"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0" scaled="0"/>
              </a:gra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814705" y="616585"/>
            <a:ext cx="2176780" cy="633095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gradFill>
                  <a:gsLst>
                    <a:gs pos="100000">
                      <a:schemeClr val="accent3"/>
                    </a:gs>
                    <a:gs pos="0">
                      <a:schemeClr val="accent4"/>
                    </a:gs>
                  </a:gsLst>
                  <a:lin ang="0" scaled="0"/>
                </a:gradFill>
                <a:effectLst>
                  <a:outerShdw blurRad="88900" dist="63500" dir="2700000" sx="101000" sy="101000" algn="tl" rotWithShape="0">
                    <a:schemeClr val="accent3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+mn-ea"/>
              </a:rPr>
              <a:t>工作规划</a:t>
            </a: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2"/>
          <a:srcRect r="28343" b="28080"/>
          <a:stretch>
            <a:fillRect/>
          </a:stretch>
        </p:blipFill>
        <p:spPr>
          <a:xfrm>
            <a:off x="8546823" y="3390901"/>
            <a:ext cx="3645178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669927" y="541180"/>
            <a:ext cx="2320923" cy="784539"/>
            <a:chOff x="669927" y="541180"/>
            <a:chExt cx="4583392" cy="784539"/>
          </a:xfrm>
        </p:grpSpPr>
        <p:sp>
          <p:nvSpPr>
            <p:cNvPr id="30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1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16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2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 anchorCtr="0">
              <a:noAutofit/>
            </a:bodyPr>
            <a:lstStyle/>
            <a:p>
              <a:endParaRPr lang="en-US" altLang="zh-CN" sz="36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880454" y="4372881"/>
            <a:ext cx="7436834" cy="1770744"/>
            <a:chOff x="1669066" y="2013302"/>
            <a:chExt cx="8916015" cy="997266"/>
          </a:xfr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48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grpFill/>
            <a:ln>
              <a:noFill/>
            </a:ln>
            <a:effectLst>
              <a:outerShdw blurRad="1651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9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0" name="椭圆 54"/>
            <p:cNvSpPr/>
            <p:nvPr/>
          </p:nvSpPr>
          <p:spPr>
            <a:xfrm>
              <a:off x="1669066" y="2013302"/>
              <a:ext cx="8916015" cy="997266"/>
            </a:xfrm>
            <a:prstGeom prst="roundRect">
              <a:avLst>
                <a:gd name="adj" fmla="val 15004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11225" y="1680192"/>
            <a:ext cx="4852596" cy="2625108"/>
            <a:chOff x="9244404" y="6595092"/>
            <a:chExt cx="5895191" cy="1672284"/>
          </a:xfrm>
        </p:grpSpPr>
        <p:sp>
          <p:nvSpPr>
            <p:cNvPr id="43" name="椭圆 54"/>
            <p:cNvSpPr/>
            <p:nvPr/>
          </p:nvSpPr>
          <p:spPr>
            <a:xfrm>
              <a:off x="9244404" y="6595092"/>
              <a:ext cx="5895191" cy="1672284"/>
            </a:xfrm>
            <a:prstGeom prst="roundRect">
              <a:avLst>
                <a:gd name="adj" fmla="val 9462"/>
              </a:avLst>
            </a:prstGeom>
            <a:solidFill>
              <a:schemeClr val="lt2"/>
            </a:solidFill>
            <a:ln>
              <a:noFill/>
            </a:ln>
            <a:effectLst>
              <a:outerShdw blurRad="165100" dist="254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4" name="椭圆 54"/>
            <p:cNvSpPr/>
            <p:nvPr/>
          </p:nvSpPr>
          <p:spPr>
            <a:xfrm>
              <a:off x="9244404" y="6595092"/>
              <a:ext cx="5895191" cy="1672284"/>
            </a:xfrm>
            <a:prstGeom prst="roundRect">
              <a:avLst>
                <a:gd name="adj" fmla="val 9462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5" name="椭圆 54"/>
            <p:cNvSpPr/>
            <p:nvPr/>
          </p:nvSpPr>
          <p:spPr>
            <a:xfrm>
              <a:off x="9244404" y="6595092"/>
              <a:ext cx="5895191" cy="1672284"/>
            </a:xfrm>
            <a:prstGeom prst="roundRect">
              <a:avLst>
                <a:gd name="adj" fmla="val 9462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238500" y="2566198"/>
            <a:ext cx="8327900" cy="3741730"/>
            <a:chOff x="2311072" y="2295306"/>
            <a:chExt cx="8327900" cy="3741730"/>
          </a:xfrm>
        </p:grpSpPr>
        <p:sp>
          <p:nvSpPr>
            <p:cNvPr id="46" name="任意多边形: 形状 45"/>
            <p:cNvSpPr/>
            <p:nvPr/>
          </p:nvSpPr>
          <p:spPr>
            <a:xfrm flipV="1">
              <a:off x="2311072" y="2295306"/>
              <a:ext cx="8327900" cy="3741730"/>
            </a:xfrm>
            <a:custGeom>
              <a:avLst/>
              <a:gdLst>
                <a:gd name="connsiteX0" fmla="*/ 7347135 w 7620057"/>
                <a:gd name="connsiteY0" fmla="*/ 3741730 h 3741730"/>
                <a:gd name="connsiteX1" fmla="*/ 272922 w 7620057"/>
                <a:gd name="connsiteY1" fmla="*/ 3741730 h 3741730"/>
                <a:gd name="connsiteX2" fmla="*/ 0 w 7620057"/>
                <a:gd name="connsiteY2" fmla="*/ 3468808 h 3741730"/>
                <a:gd name="connsiteX3" fmla="*/ 0 w 7620057"/>
                <a:gd name="connsiteY3" fmla="*/ 938092 h 3741730"/>
                <a:gd name="connsiteX4" fmla="*/ 272922 w 7620057"/>
                <a:gd name="connsiteY4" fmla="*/ 665170 h 3741730"/>
                <a:gd name="connsiteX5" fmla="*/ 805660 w 7620057"/>
                <a:gd name="connsiteY5" fmla="*/ 665170 h 3741730"/>
                <a:gd name="connsiteX6" fmla="*/ 805660 w 7620057"/>
                <a:gd name="connsiteY6" fmla="*/ 0 h 3741730"/>
                <a:gd name="connsiteX7" fmla="*/ 1470830 w 7620057"/>
                <a:gd name="connsiteY7" fmla="*/ 665170 h 3741730"/>
                <a:gd name="connsiteX8" fmla="*/ 7347135 w 7620057"/>
                <a:gd name="connsiteY8" fmla="*/ 665170 h 3741730"/>
                <a:gd name="connsiteX9" fmla="*/ 7620057 w 7620057"/>
                <a:gd name="connsiteY9" fmla="*/ 938092 h 3741730"/>
                <a:gd name="connsiteX10" fmla="*/ 7620057 w 7620057"/>
                <a:gd name="connsiteY10" fmla="*/ 3468808 h 3741730"/>
                <a:gd name="connsiteX11" fmla="*/ 7347135 w 7620057"/>
                <a:gd name="connsiteY11" fmla="*/ 3741730 h 374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57" h="3741730">
                  <a:moveTo>
                    <a:pt x="7347135" y="3741730"/>
                  </a:moveTo>
                  <a:lnTo>
                    <a:pt x="272922" y="3741730"/>
                  </a:lnTo>
                  <a:cubicBezTo>
                    <a:pt x="122191" y="3741730"/>
                    <a:pt x="0" y="3619539"/>
                    <a:pt x="0" y="3468808"/>
                  </a:cubicBezTo>
                  <a:lnTo>
                    <a:pt x="0" y="938092"/>
                  </a:lnTo>
                  <a:cubicBezTo>
                    <a:pt x="0" y="787361"/>
                    <a:pt x="122191" y="665170"/>
                    <a:pt x="272922" y="665170"/>
                  </a:cubicBezTo>
                  <a:lnTo>
                    <a:pt x="805660" y="665170"/>
                  </a:lnTo>
                  <a:lnTo>
                    <a:pt x="805660" y="0"/>
                  </a:lnTo>
                  <a:lnTo>
                    <a:pt x="1470830" y="665170"/>
                  </a:lnTo>
                  <a:lnTo>
                    <a:pt x="7347135" y="665170"/>
                  </a:lnTo>
                  <a:cubicBezTo>
                    <a:pt x="7497866" y="665170"/>
                    <a:pt x="7620057" y="787361"/>
                    <a:pt x="7620057" y="938092"/>
                  </a:cubicBezTo>
                  <a:lnTo>
                    <a:pt x="7620057" y="3468808"/>
                  </a:lnTo>
                  <a:cubicBezTo>
                    <a:pt x="7620057" y="3619539"/>
                    <a:pt x="7497866" y="3741730"/>
                    <a:pt x="7347135" y="37417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70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endParaRPr>
            </a:p>
          </p:txBody>
        </p:sp>
        <p:sp>
          <p:nvSpPr>
            <p:cNvPr id="62" name="任意多边形: 形状 61"/>
            <p:cNvSpPr/>
            <p:nvPr/>
          </p:nvSpPr>
          <p:spPr>
            <a:xfrm flipV="1">
              <a:off x="2311072" y="2295306"/>
              <a:ext cx="8327900" cy="3741730"/>
            </a:xfrm>
            <a:custGeom>
              <a:avLst/>
              <a:gdLst>
                <a:gd name="connsiteX0" fmla="*/ 7347135 w 7620057"/>
                <a:gd name="connsiteY0" fmla="*/ 3741730 h 3741730"/>
                <a:gd name="connsiteX1" fmla="*/ 272922 w 7620057"/>
                <a:gd name="connsiteY1" fmla="*/ 3741730 h 3741730"/>
                <a:gd name="connsiteX2" fmla="*/ 0 w 7620057"/>
                <a:gd name="connsiteY2" fmla="*/ 3468808 h 3741730"/>
                <a:gd name="connsiteX3" fmla="*/ 0 w 7620057"/>
                <a:gd name="connsiteY3" fmla="*/ 938092 h 3741730"/>
                <a:gd name="connsiteX4" fmla="*/ 272922 w 7620057"/>
                <a:gd name="connsiteY4" fmla="*/ 665170 h 3741730"/>
                <a:gd name="connsiteX5" fmla="*/ 805660 w 7620057"/>
                <a:gd name="connsiteY5" fmla="*/ 665170 h 3741730"/>
                <a:gd name="connsiteX6" fmla="*/ 805660 w 7620057"/>
                <a:gd name="connsiteY6" fmla="*/ 0 h 3741730"/>
                <a:gd name="connsiteX7" fmla="*/ 1470830 w 7620057"/>
                <a:gd name="connsiteY7" fmla="*/ 665170 h 3741730"/>
                <a:gd name="connsiteX8" fmla="*/ 7347135 w 7620057"/>
                <a:gd name="connsiteY8" fmla="*/ 665170 h 3741730"/>
                <a:gd name="connsiteX9" fmla="*/ 7620057 w 7620057"/>
                <a:gd name="connsiteY9" fmla="*/ 938092 h 3741730"/>
                <a:gd name="connsiteX10" fmla="*/ 7620057 w 7620057"/>
                <a:gd name="connsiteY10" fmla="*/ 3468808 h 3741730"/>
                <a:gd name="connsiteX11" fmla="*/ 7347135 w 7620057"/>
                <a:gd name="connsiteY11" fmla="*/ 3741730 h 374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57" h="3741730">
                  <a:moveTo>
                    <a:pt x="7347135" y="3741730"/>
                  </a:moveTo>
                  <a:lnTo>
                    <a:pt x="272922" y="3741730"/>
                  </a:lnTo>
                  <a:cubicBezTo>
                    <a:pt x="122191" y="3741730"/>
                    <a:pt x="0" y="3619539"/>
                    <a:pt x="0" y="3468808"/>
                  </a:cubicBezTo>
                  <a:lnTo>
                    <a:pt x="0" y="938092"/>
                  </a:lnTo>
                  <a:cubicBezTo>
                    <a:pt x="0" y="787361"/>
                    <a:pt x="122191" y="665170"/>
                    <a:pt x="272922" y="665170"/>
                  </a:cubicBezTo>
                  <a:lnTo>
                    <a:pt x="805660" y="665170"/>
                  </a:lnTo>
                  <a:lnTo>
                    <a:pt x="805660" y="0"/>
                  </a:lnTo>
                  <a:lnTo>
                    <a:pt x="1470830" y="665170"/>
                  </a:lnTo>
                  <a:lnTo>
                    <a:pt x="7347135" y="665170"/>
                  </a:lnTo>
                  <a:cubicBezTo>
                    <a:pt x="7497866" y="665170"/>
                    <a:pt x="7620057" y="787361"/>
                    <a:pt x="7620057" y="938092"/>
                  </a:cubicBezTo>
                  <a:lnTo>
                    <a:pt x="7620057" y="3468808"/>
                  </a:lnTo>
                  <a:cubicBezTo>
                    <a:pt x="7620057" y="3619539"/>
                    <a:pt x="7497866" y="3741730"/>
                    <a:pt x="7347135" y="37417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01600" dist="50800" dir="13500000" sx="101000" sy="101000" algn="br" rotWithShape="0">
                <a:schemeClr val="bg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flipV="1">
              <a:off x="2311072" y="2295306"/>
              <a:ext cx="8327900" cy="3741730"/>
            </a:xfrm>
            <a:custGeom>
              <a:avLst/>
              <a:gdLst>
                <a:gd name="connsiteX0" fmla="*/ 7347135 w 7620057"/>
                <a:gd name="connsiteY0" fmla="*/ 3741730 h 3741730"/>
                <a:gd name="connsiteX1" fmla="*/ 272922 w 7620057"/>
                <a:gd name="connsiteY1" fmla="*/ 3741730 h 3741730"/>
                <a:gd name="connsiteX2" fmla="*/ 0 w 7620057"/>
                <a:gd name="connsiteY2" fmla="*/ 3468808 h 3741730"/>
                <a:gd name="connsiteX3" fmla="*/ 0 w 7620057"/>
                <a:gd name="connsiteY3" fmla="*/ 938092 h 3741730"/>
                <a:gd name="connsiteX4" fmla="*/ 272922 w 7620057"/>
                <a:gd name="connsiteY4" fmla="*/ 665170 h 3741730"/>
                <a:gd name="connsiteX5" fmla="*/ 805660 w 7620057"/>
                <a:gd name="connsiteY5" fmla="*/ 665170 h 3741730"/>
                <a:gd name="connsiteX6" fmla="*/ 805660 w 7620057"/>
                <a:gd name="connsiteY6" fmla="*/ 0 h 3741730"/>
                <a:gd name="connsiteX7" fmla="*/ 1470830 w 7620057"/>
                <a:gd name="connsiteY7" fmla="*/ 665170 h 3741730"/>
                <a:gd name="connsiteX8" fmla="*/ 7347135 w 7620057"/>
                <a:gd name="connsiteY8" fmla="*/ 665170 h 3741730"/>
                <a:gd name="connsiteX9" fmla="*/ 7620057 w 7620057"/>
                <a:gd name="connsiteY9" fmla="*/ 938092 h 3741730"/>
                <a:gd name="connsiteX10" fmla="*/ 7620057 w 7620057"/>
                <a:gd name="connsiteY10" fmla="*/ 3468808 h 3741730"/>
                <a:gd name="connsiteX11" fmla="*/ 7347135 w 7620057"/>
                <a:gd name="connsiteY11" fmla="*/ 3741730 h 374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57" h="3741730">
                  <a:moveTo>
                    <a:pt x="7347135" y="3741730"/>
                  </a:moveTo>
                  <a:lnTo>
                    <a:pt x="272922" y="3741730"/>
                  </a:lnTo>
                  <a:cubicBezTo>
                    <a:pt x="122191" y="3741730"/>
                    <a:pt x="0" y="3619539"/>
                    <a:pt x="0" y="3468808"/>
                  </a:cubicBezTo>
                  <a:lnTo>
                    <a:pt x="0" y="938092"/>
                  </a:lnTo>
                  <a:cubicBezTo>
                    <a:pt x="0" y="787361"/>
                    <a:pt x="122191" y="665170"/>
                    <a:pt x="272922" y="665170"/>
                  </a:cubicBezTo>
                  <a:lnTo>
                    <a:pt x="805660" y="665170"/>
                  </a:lnTo>
                  <a:lnTo>
                    <a:pt x="805660" y="0"/>
                  </a:lnTo>
                  <a:lnTo>
                    <a:pt x="1470830" y="665170"/>
                  </a:lnTo>
                  <a:lnTo>
                    <a:pt x="7347135" y="665170"/>
                  </a:lnTo>
                  <a:cubicBezTo>
                    <a:pt x="7497866" y="665170"/>
                    <a:pt x="7620057" y="787361"/>
                    <a:pt x="7620057" y="938092"/>
                  </a:cubicBezTo>
                  <a:lnTo>
                    <a:pt x="7620057" y="3468808"/>
                  </a:lnTo>
                  <a:cubicBezTo>
                    <a:pt x="7620057" y="3619539"/>
                    <a:pt x="7497866" y="3741730"/>
                    <a:pt x="7347135" y="37417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0000" bIns="45720" rtlCol="0" anchor="ctr" anchorCtr="1">
              <a:noAutofit/>
            </a:bodyPr>
            <a:lstStyle/>
            <a:p>
              <a:pPr algn="ctr"/>
              <a:endParaRPr lang="zh-CN" altLang="en-US" sz="6600"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ea"/>
                <a:ea typeface="+mj-ea"/>
                <a:cs typeface="OPPOSans R" panose="00020600040101010101" pitchFamily="18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434329" y="1380572"/>
            <a:ext cx="493009" cy="754015"/>
            <a:chOff x="9121139" y="4729071"/>
            <a:chExt cx="493009" cy="754015"/>
          </a:xfrm>
        </p:grpSpPr>
        <p:grpSp>
          <p:nvGrpSpPr>
            <p:cNvPr id="34" name="组合 33"/>
            <p:cNvGrpSpPr/>
            <p:nvPr/>
          </p:nvGrpSpPr>
          <p:grpSpPr>
            <a:xfrm>
              <a:off x="9121139" y="4729071"/>
              <a:ext cx="493009" cy="493009"/>
              <a:chOff x="10665475" y="5210174"/>
              <a:chExt cx="360201" cy="360201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" name="矩形: 圆角 33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" name="矩形: 圆角 34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9154320" y="477520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</a:rPr>
                <a:t>”</a:t>
              </a:r>
              <a:endParaRPr lang="zh-CN" altLang="en-US" sz="4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032188" y="6022262"/>
            <a:ext cx="488300" cy="360201"/>
            <a:chOff x="11032188" y="6022262"/>
            <a:chExt cx="488300" cy="360201"/>
          </a:xfrm>
        </p:grpSpPr>
        <p:grpSp>
          <p:nvGrpSpPr>
            <p:cNvPr id="20" name="组合 19"/>
            <p:cNvGrpSpPr/>
            <p:nvPr/>
          </p:nvGrpSpPr>
          <p:grpSpPr>
            <a:xfrm>
              <a:off x="11032188" y="6022262"/>
              <a:ext cx="488300" cy="360201"/>
              <a:chOff x="11032188" y="6022262"/>
              <a:chExt cx="488300" cy="360201"/>
            </a:xfrm>
          </p:grpSpPr>
          <p:sp>
            <p:nvSpPr>
              <p:cNvPr id="22" name="矩形: 圆角 35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" name="矩形: 圆角 33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" name="矩形: 圆角 34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1" name="箭头: 右 20"/>
            <p:cNvSpPr/>
            <p:nvPr/>
          </p:nvSpPr>
          <p:spPr>
            <a:xfrm>
              <a:off x="11171563" y="6133306"/>
              <a:ext cx="209550" cy="138113"/>
            </a:xfrm>
            <a:prstGeom prst="rightArrow">
              <a:avLst>
                <a:gd name="adj1" fmla="val 50000"/>
                <a:gd name="adj2" fmla="val 53448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2915917" y="2837418"/>
            <a:ext cx="13373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增强责任感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2907924" y="3206750"/>
            <a:ext cx="7161177" cy="391967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主动把工作落到实处，减少失误，多学多沟通</a:t>
            </a:r>
          </a:p>
        </p:txBody>
      </p:sp>
      <p:sp>
        <p:nvSpPr>
          <p:cNvPr id="66" name="菱形 65"/>
          <p:cNvSpPr/>
          <p:nvPr/>
        </p:nvSpPr>
        <p:spPr>
          <a:xfrm>
            <a:off x="2723672" y="2962810"/>
            <a:ext cx="118549" cy="118549"/>
          </a:xfrm>
          <a:prstGeom prst="diamond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 anchorCtr="0">
            <a:noAutofit/>
          </a:bodyPr>
          <a:lstStyle/>
          <a:p>
            <a:endParaRPr lang="zh-CN" altLang="en-US"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0" scaled="0"/>
              </a:gra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2915917" y="3739264"/>
            <a:ext cx="15682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多学习多请教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2907924" y="4108596"/>
            <a:ext cx="7161177" cy="391967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多向其他同事请教，多跟部门同事沟通，多学习相关的专业知识</a:t>
            </a:r>
          </a:p>
        </p:txBody>
      </p:sp>
      <p:sp>
        <p:nvSpPr>
          <p:cNvPr id="70" name="菱形 69"/>
          <p:cNvSpPr/>
          <p:nvPr/>
        </p:nvSpPr>
        <p:spPr>
          <a:xfrm>
            <a:off x="2723672" y="3864656"/>
            <a:ext cx="118549" cy="118549"/>
          </a:xfrm>
          <a:prstGeom prst="diamond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 anchorCtr="0">
            <a:noAutofit/>
          </a:bodyPr>
          <a:lstStyle/>
          <a:p>
            <a:endParaRPr lang="zh-CN" altLang="en-US"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0" scaled="0"/>
              </a:gra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2915917" y="4641110"/>
            <a:ext cx="110654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提高效率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2907924" y="5010442"/>
            <a:ext cx="7161177" cy="391967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坚守工作职责。在行动中培养自己的效率，学会调节自己的情绪</a:t>
            </a:r>
          </a:p>
        </p:txBody>
      </p:sp>
      <p:sp>
        <p:nvSpPr>
          <p:cNvPr id="74" name="菱形 73"/>
          <p:cNvSpPr/>
          <p:nvPr/>
        </p:nvSpPr>
        <p:spPr>
          <a:xfrm>
            <a:off x="2723672" y="4766502"/>
            <a:ext cx="118549" cy="118549"/>
          </a:xfrm>
          <a:prstGeom prst="diamond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 anchorCtr="0">
            <a:noAutofit/>
          </a:bodyPr>
          <a:lstStyle/>
          <a:p>
            <a:endParaRPr lang="zh-CN" altLang="en-US"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0" scaled="0"/>
              </a:gradFill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9812894" y="2907509"/>
            <a:ext cx="360201" cy="360201"/>
            <a:chOff x="10093975" y="5210174"/>
            <a:chExt cx="360201" cy="360201"/>
          </a:xfrm>
        </p:grpSpPr>
        <p:grpSp>
          <p:nvGrpSpPr>
            <p:cNvPr id="76" name="组合 75"/>
            <p:cNvGrpSpPr/>
            <p:nvPr/>
          </p:nvGrpSpPr>
          <p:grpSpPr>
            <a:xfrm>
              <a:off x="10093975" y="5210174"/>
              <a:ext cx="360201" cy="360201"/>
              <a:chOff x="10093975" y="5210174"/>
              <a:chExt cx="360201" cy="360201"/>
            </a:xfrm>
          </p:grpSpPr>
          <p:sp>
            <p:nvSpPr>
              <p:cNvPr id="78" name="矩形: 圆角 35"/>
              <p:cNvSpPr/>
              <p:nvPr/>
            </p:nvSpPr>
            <p:spPr>
              <a:xfrm>
                <a:off x="100939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9" name="矩形: 圆角 33"/>
              <p:cNvSpPr/>
              <p:nvPr/>
            </p:nvSpPr>
            <p:spPr>
              <a:xfrm>
                <a:off x="100939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0" name="矩形: 圆角 34"/>
              <p:cNvSpPr/>
              <p:nvPr/>
            </p:nvSpPr>
            <p:spPr>
              <a:xfrm>
                <a:off x="100939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77" name="心形 76"/>
            <p:cNvSpPr/>
            <p:nvPr/>
          </p:nvSpPr>
          <p:spPr>
            <a:xfrm>
              <a:off x="10184382" y="5316059"/>
              <a:ext cx="179387" cy="148431"/>
            </a:xfrm>
            <a:prstGeom prst="hear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81" name="直接连接符 80"/>
          <p:cNvCxnSpPr/>
          <p:nvPr/>
        </p:nvCxnSpPr>
        <p:spPr>
          <a:xfrm rot="5400000">
            <a:off x="9200204" y="4292603"/>
            <a:ext cx="158558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 userDrawn="1"/>
        </p:nvSpPr>
        <p:spPr>
          <a:xfrm>
            <a:off x="814705" y="616585"/>
            <a:ext cx="2176780" cy="633095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gradFill>
                  <a:gsLst>
                    <a:gs pos="100000">
                      <a:schemeClr val="accent3"/>
                    </a:gs>
                    <a:gs pos="0">
                      <a:schemeClr val="accent4"/>
                    </a:gs>
                  </a:gsLst>
                  <a:lin ang="0" scaled="0"/>
                </a:gradFill>
                <a:effectLst>
                  <a:outerShdw blurRad="88900" dist="63500" dir="2700000" sx="101000" sy="101000" algn="tl" rotWithShape="0">
                    <a:schemeClr val="accent3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+mn-ea"/>
              </a:rPr>
              <a:t>总结分享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 45"/>
          <p:cNvSpPr txBox="1"/>
          <p:nvPr userDrawn="1"/>
        </p:nvSpPr>
        <p:spPr>
          <a:xfrm>
            <a:off x="1467758" y="4013781"/>
            <a:ext cx="1820908" cy="549873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pPr algn="ctr"/>
            <a:r>
              <a:rPr lang="en-US" altLang="zh-CN" sz="2400" spc="-150" dirty="0">
                <a:ln w="1270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</a:ln>
                <a:noFill/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CONTENTS</a:t>
            </a:r>
          </a:p>
        </p:txBody>
      </p:sp>
      <p:sp>
        <p:nvSpPr>
          <p:cNvPr id="58" name="文本框 57"/>
          <p:cNvSpPr txBox="1"/>
          <p:nvPr userDrawn="1"/>
        </p:nvSpPr>
        <p:spPr>
          <a:xfrm>
            <a:off x="5922354" y="1674935"/>
            <a:ext cx="993600" cy="517280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>
            <a:defPPr>
              <a:defRPr lang="zh-CN"/>
            </a:defPPr>
            <a:lvl1pPr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defRPr>
            </a:lvl1pPr>
          </a:lstStyle>
          <a:p>
            <a:r>
              <a:rPr lang="en-US" altLang="zh-CN" sz="3600" dirty="0"/>
              <a:t>01 -</a:t>
            </a:r>
          </a:p>
        </p:txBody>
      </p:sp>
      <p:sp>
        <p:nvSpPr>
          <p:cNvPr id="101" name="文本框 100"/>
          <p:cNvSpPr txBox="1"/>
          <p:nvPr userDrawn="1"/>
        </p:nvSpPr>
        <p:spPr>
          <a:xfrm>
            <a:off x="6978357" y="1674935"/>
            <a:ext cx="2870069" cy="517280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>
            <a:defPPr>
              <a:defRPr lang="zh-CN"/>
            </a:defPPr>
            <a:lvl1pPr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defRPr>
            </a:lvl1pPr>
          </a:lstStyle>
          <a:p>
            <a:r>
              <a:rPr lang="zh-CN" altLang="en-US" sz="3600" dirty="0"/>
              <a:t>本月工作概述</a:t>
            </a:r>
            <a:endParaRPr lang="en-US" altLang="zh-CN" sz="3600" dirty="0"/>
          </a:p>
        </p:txBody>
      </p:sp>
      <p:sp>
        <p:nvSpPr>
          <p:cNvPr id="85" name="文本框 84"/>
          <p:cNvSpPr txBox="1"/>
          <p:nvPr userDrawn="1"/>
        </p:nvSpPr>
        <p:spPr>
          <a:xfrm>
            <a:off x="5922354" y="2760785"/>
            <a:ext cx="993600" cy="517280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>
            <a:defPPr>
              <a:defRPr lang="zh-CN"/>
            </a:defPPr>
            <a:lvl1pPr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defRPr>
            </a:lvl1pPr>
          </a:lstStyle>
          <a:p>
            <a:r>
              <a:rPr lang="en-US" altLang="zh-CN" sz="3600" dirty="0"/>
              <a:t>02 -</a:t>
            </a:r>
          </a:p>
        </p:txBody>
      </p:sp>
      <p:sp>
        <p:nvSpPr>
          <p:cNvPr id="86" name="文本框 85"/>
          <p:cNvSpPr txBox="1"/>
          <p:nvPr userDrawn="1"/>
        </p:nvSpPr>
        <p:spPr>
          <a:xfrm>
            <a:off x="6978357" y="2760785"/>
            <a:ext cx="3784893" cy="517280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>
            <a:defPPr>
              <a:defRPr lang="zh-CN"/>
            </a:defPPr>
            <a:lvl1pPr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defRPr>
            </a:lvl1pPr>
          </a:lstStyle>
          <a:p>
            <a:r>
              <a:rPr lang="zh-CN" altLang="en-US" sz="3600" dirty="0"/>
              <a:t>本月工作完成情况</a:t>
            </a:r>
            <a:endParaRPr lang="en-US" altLang="zh-CN" sz="3600" dirty="0"/>
          </a:p>
        </p:txBody>
      </p:sp>
      <p:sp>
        <p:nvSpPr>
          <p:cNvPr id="94" name="文本框 93"/>
          <p:cNvSpPr txBox="1"/>
          <p:nvPr userDrawn="1"/>
        </p:nvSpPr>
        <p:spPr>
          <a:xfrm>
            <a:off x="5922354" y="3846635"/>
            <a:ext cx="993600" cy="517280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>
            <a:defPPr>
              <a:defRPr lang="zh-CN"/>
            </a:defPPr>
            <a:lvl1pPr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defRPr>
            </a:lvl1pPr>
          </a:lstStyle>
          <a:p>
            <a:r>
              <a:rPr lang="en-US" altLang="zh-CN" sz="3600" dirty="0"/>
              <a:t>03 -</a:t>
            </a:r>
          </a:p>
        </p:txBody>
      </p:sp>
      <p:sp>
        <p:nvSpPr>
          <p:cNvPr id="95" name="文本框 94"/>
          <p:cNvSpPr txBox="1"/>
          <p:nvPr userDrawn="1"/>
        </p:nvSpPr>
        <p:spPr>
          <a:xfrm>
            <a:off x="6978357" y="3846635"/>
            <a:ext cx="4203993" cy="517280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>
            <a:defPPr>
              <a:defRPr lang="zh-CN"/>
            </a:defPPr>
            <a:lvl1pPr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defRPr>
            </a:lvl1pPr>
          </a:lstStyle>
          <a:p>
            <a:r>
              <a:rPr lang="zh-CN" altLang="en-US" sz="3600" dirty="0"/>
              <a:t>本月工作不足与改进</a:t>
            </a:r>
            <a:endParaRPr lang="en-US" altLang="zh-CN" sz="3600" dirty="0"/>
          </a:p>
        </p:txBody>
      </p:sp>
      <p:sp>
        <p:nvSpPr>
          <p:cNvPr id="109" name="文本框 108"/>
          <p:cNvSpPr txBox="1"/>
          <p:nvPr userDrawn="1"/>
        </p:nvSpPr>
        <p:spPr>
          <a:xfrm>
            <a:off x="5921719" y="4932485"/>
            <a:ext cx="993600" cy="517280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>
            <a:defPPr>
              <a:defRPr lang="zh-CN"/>
            </a:defPPr>
            <a:lvl1pPr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defRPr>
            </a:lvl1pPr>
          </a:lstStyle>
          <a:p>
            <a:r>
              <a:rPr lang="en-US" altLang="zh-CN" sz="3600" dirty="0"/>
              <a:t>04 -</a:t>
            </a:r>
          </a:p>
        </p:txBody>
      </p:sp>
      <p:sp>
        <p:nvSpPr>
          <p:cNvPr id="110" name="文本框 109"/>
          <p:cNvSpPr txBox="1"/>
          <p:nvPr userDrawn="1"/>
        </p:nvSpPr>
        <p:spPr>
          <a:xfrm>
            <a:off x="6978357" y="4932485"/>
            <a:ext cx="4165893" cy="517280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>
            <a:defPPr>
              <a:defRPr lang="zh-CN"/>
            </a:defPPr>
            <a:lvl1pPr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defRPr>
            </a:lvl1pPr>
          </a:lstStyle>
          <a:p>
            <a:r>
              <a:rPr lang="zh-CN" altLang="en-US" sz="3600" dirty="0"/>
              <a:t>下月工作规划和展望</a:t>
            </a:r>
            <a:endParaRPr lang="en-US" altLang="zh-CN" sz="3600" dirty="0"/>
          </a:p>
        </p:txBody>
      </p:sp>
      <p:sp>
        <p:nvSpPr>
          <p:cNvPr id="202" name="文本框 201"/>
          <p:cNvSpPr txBox="1"/>
          <p:nvPr userDrawn="1"/>
        </p:nvSpPr>
        <p:spPr>
          <a:xfrm>
            <a:off x="1352868" y="2884170"/>
            <a:ext cx="2021840" cy="1089025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pPr algn="ctr"/>
            <a:r>
              <a:rPr lang="zh-CN" altLang="en-US" sz="6800" dirty="0">
                <a:gradFill>
                  <a:gsLst>
                    <a:gs pos="100000">
                      <a:schemeClr val="accent3"/>
                    </a:gs>
                    <a:gs pos="0">
                      <a:schemeClr val="accent4"/>
                    </a:gs>
                  </a:gsLst>
                  <a:lin ang="0" scaled="0"/>
                </a:gradFill>
                <a:effectLst>
                  <a:outerShdw blurRad="88900" dist="63500" dir="2700000" sx="101000" sy="101000" algn="tl" rotWithShape="0">
                    <a:schemeClr val="accent3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目录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7143750" y="2044802"/>
            <a:ext cx="4000500" cy="507898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altLang="zh-CN" sz="2400" kern="3000" spc="19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st="12700" dir="2700000" sx="101000" sy="101000" algn="tl" rotWithShape="0">
                    <a:schemeClr val="tx1">
                      <a:lumMod val="85000"/>
                      <a:lumOff val="15000"/>
                      <a:alpha val="23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THANK YOU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6815138" y="2565408"/>
            <a:ext cx="4519614" cy="1120768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>
            <a:defPPr>
              <a:defRPr lang="zh-CN"/>
            </a:defPPr>
            <a:lvl1pPr>
              <a:defRPr sz="7200">
                <a:gradFill>
                  <a:gsLst>
                    <a:gs pos="100000">
                      <a:schemeClr val="accent3"/>
                    </a:gs>
                    <a:gs pos="0">
                      <a:schemeClr val="accent4"/>
                    </a:gs>
                  </a:gsLst>
                  <a:lin ang="0" scaled="0"/>
                </a:gradFill>
                <a:effectLst>
                  <a:outerShdw blurRad="88900" dist="63500" dir="2700000" sx="101000" sy="101000" algn="tl" rotWithShape="0">
                    <a:schemeClr val="accent3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</a:defRPr>
            </a:lvl1pPr>
          </a:lstStyle>
          <a:p>
            <a:pPr algn="r"/>
            <a:r>
              <a:rPr lang="zh-CN" altLang="en-US" sz="8000" dirty="0">
                <a:sym typeface="OPPOSans R" panose="00020600040101010101" pitchFamily="18" charset="-122"/>
              </a:rPr>
              <a:t>感谢聆听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26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任意多边形: 形状 76"/>
          <p:cNvSpPr/>
          <p:nvPr/>
        </p:nvSpPr>
        <p:spPr>
          <a:xfrm flipH="1" flipV="1">
            <a:off x="2354234" y="2100270"/>
            <a:ext cx="7620057" cy="3741730"/>
          </a:xfrm>
          <a:custGeom>
            <a:avLst/>
            <a:gdLst>
              <a:gd name="connsiteX0" fmla="*/ 7347135 w 7620057"/>
              <a:gd name="connsiteY0" fmla="*/ 3741730 h 3741730"/>
              <a:gd name="connsiteX1" fmla="*/ 272922 w 7620057"/>
              <a:gd name="connsiteY1" fmla="*/ 3741730 h 3741730"/>
              <a:gd name="connsiteX2" fmla="*/ 0 w 7620057"/>
              <a:gd name="connsiteY2" fmla="*/ 3468808 h 3741730"/>
              <a:gd name="connsiteX3" fmla="*/ 0 w 7620057"/>
              <a:gd name="connsiteY3" fmla="*/ 938092 h 3741730"/>
              <a:gd name="connsiteX4" fmla="*/ 272922 w 7620057"/>
              <a:gd name="connsiteY4" fmla="*/ 665170 h 3741730"/>
              <a:gd name="connsiteX5" fmla="*/ 805660 w 7620057"/>
              <a:gd name="connsiteY5" fmla="*/ 665170 h 3741730"/>
              <a:gd name="connsiteX6" fmla="*/ 805660 w 7620057"/>
              <a:gd name="connsiteY6" fmla="*/ 0 h 3741730"/>
              <a:gd name="connsiteX7" fmla="*/ 1470830 w 7620057"/>
              <a:gd name="connsiteY7" fmla="*/ 665170 h 3741730"/>
              <a:gd name="connsiteX8" fmla="*/ 7347135 w 7620057"/>
              <a:gd name="connsiteY8" fmla="*/ 665170 h 3741730"/>
              <a:gd name="connsiteX9" fmla="*/ 7620057 w 7620057"/>
              <a:gd name="connsiteY9" fmla="*/ 938092 h 3741730"/>
              <a:gd name="connsiteX10" fmla="*/ 7620057 w 7620057"/>
              <a:gd name="connsiteY10" fmla="*/ 3468808 h 3741730"/>
              <a:gd name="connsiteX11" fmla="*/ 7347135 w 7620057"/>
              <a:gd name="connsiteY11" fmla="*/ 3741730 h 374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0057" h="3741730">
                <a:moveTo>
                  <a:pt x="7347135" y="3741730"/>
                </a:moveTo>
                <a:lnTo>
                  <a:pt x="272922" y="3741730"/>
                </a:lnTo>
                <a:cubicBezTo>
                  <a:pt x="122191" y="3741730"/>
                  <a:pt x="0" y="3619539"/>
                  <a:pt x="0" y="3468808"/>
                </a:cubicBezTo>
                <a:lnTo>
                  <a:pt x="0" y="938092"/>
                </a:lnTo>
                <a:cubicBezTo>
                  <a:pt x="0" y="787361"/>
                  <a:pt x="122191" y="665170"/>
                  <a:pt x="272922" y="665170"/>
                </a:cubicBezTo>
                <a:lnTo>
                  <a:pt x="805660" y="665170"/>
                </a:lnTo>
                <a:lnTo>
                  <a:pt x="805660" y="0"/>
                </a:lnTo>
                <a:lnTo>
                  <a:pt x="1470830" y="665170"/>
                </a:lnTo>
                <a:lnTo>
                  <a:pt x="7347135" y="665170"/>
                </a:lnTo>
                <a:cubicBezTo>
                  <a:pt x="7497866" y="665170"/>
                  <a:pt x="7620057" y="787361"/>
                  <a:pt x="7620057" y="938092"/>
                </a:cubicBezTo>
                <a:lnTo>
                  <a:pt x="7620057" y="3468808"/>
                </a:lnTo>
                <a:cubicBezTo>
                  <a:pt x="7620057" y="3619539"/>
                  <a:pt x="7497866" y="3741730"/>
                  <a:pt x="7347135" y="3741730"/>
                </a:cubicBezTo>
                <a:close/>
              </a:path>
            </a:pathLst>
          </a:cu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144684" y="1890720"/>
            <a:ext cx="7620057" cy="3076560"/>
            <a:chOff x="2144684" y="1890720"/>
            <a:chExt cx="7620057" cy="3076560"/>
          </a:xfrm>
        </p:grpSpPr>
        <p:sp>
          <p:nvSpPr>
            <p:cNvPr id="61" name="椭圆 56"/>
            <p:cNvSpPr/>
            <p:nvPr/>
          </p:nvSpPr>
          <p:spPr>
            <a:xfrm>
              <a:off x="2144684" y="1890720"/>
              <a:ext cx="7620057" cy="3076560"/>
            </a:xfrm>
            <a:prstGeom prst="roundRect">
              <a:avLst>
                <a:gd name="adj" fmla="val 8871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0" name="椭圆 56"/>
            <p:cNvSpPr/>
            <p:nvPr/>
          </p:nvSpPr>
          <p:spPr>
            <a:xfrm>
              <a:off x="2144684" y="1890720"/>
              <a:ext cx="7620057" cy="3076560"/>
            </a:xfrm>
            <a:prstGeom prst="roundRect">
              <a:avLst>
                <a:gd name="adj" fmla="val 8871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8" name="椭圆 56"/>
            <p:cNvSpPr/>
            <p:nvPr/>
          </p:nvSpPr>
          <p:spPr>
            <a:xfrm>
              <a:off x="2144684" y="1890720"/>
              <a:ext cx="7620057" cy="3076560"/>
            </a:xfrm>
            <a:prstGeom prst="roundRect">
              <a:avLst>
                <a:gd name="adj" fmla="val 8871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Autofit/>
            </a:bodyPr>
            <a:lstStyle/>
            <a:p>
              <a:pPr algn="ctr"/>
              <a:endParaRPr lang="zh-CN" altLang="en-US" sz="6600" dirty="0"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2560969" y="2046861"/>
            <a:ext cx="1250618" cy="692313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r>
              <a:rPr lang="en-US" altLang="zh-CN" sz="4000" dirty="0">
                <a:ln w="2540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</a:ln>
                <a:noFill/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ONE</a:t>
            </a:r>
          </a:p>
        </p:txBody>
      </p:sp>
      <p:cxnSp>
        <p:nvCxnSpPr>
          <p:cNvPr id="63" name="直接连接符 62"/>
          <p:cNvCxnSpPr/>
          <p:nvPr/>
        </p:nvCxnSpPr>
        <p:spPr>
          <a:xfrm>
            <a:off x="4010838" y="2357430"/>
            <a:ext cx="158558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组合 111"/>
          <p:cNvGrpSpPr/>
          <p:nvPr/>
        </p:nvGrpSpPr>
        <p:grpSpPr>
          <a:xfrm>
            <a:off x="8663939" y="4043271"/>
            <a:ext cx="493009" cy="754015"/>
            <a:chOff x="9121139" y="4729071"/>
            <a:chExt cx="493009" cy="754015"/>
          </a:xfrm>
        </p:grpSpPr>
        <p:grpSp>
          <p:nvGrpSpPr>
            <p:cNvPr id="113" name="组合 112"/>
            <p:cNvGrpSpPr/>
            <p:nvPr/>
          </p:nvGrpSpPr>
          <p:grpSpPr>
            <a:xfrm>
              <a:off x="9121139" y="4729071"/>
              <a:ext cx="493009" cy="493009"/>
              <a:chOff x="10665475" y="5210174"/>
              <a:chExt cx="360201" cy="360201"/>
            </a:xfrm>
          </p:grpSpPr>
          <p:sp>
            <p:nvSpPr>
              <p:cNvPr id="118" name="矩形: 圆角 35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9" name="矩形: 圆角 33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0" name="矩形: 圆角 34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17" name="文本框 116"/>
            <p:cNvSpPr txBox="1"/>
            <p:nvPr/>
          </p:nvSpPr>
          <p:spPr>
            <a:xfrm>
              <a:off x="9154320" y="477520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</a:rPr>
                <a:t>”</a:t>
              </a:r>
              <a:endParaRPr lang="zh-CN" altLang="en-US" sz="4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endParaRPr>
            </a:p>
          </p:txBody>
        </p:sp>
      </p:grpSp>
      <p:sp>
        <p:nvSpPr>
          <p:cNvPr id="202" name="文本框 201"/>
          <p:cNvSpPr txBox="1"/>
          <p:nvPr userDrawn="1"/>
        </p:nvSpPr>
        <p:spPr>
          <a:xfrm>
            <a:off x="3114993" y="2884170"/>
            <a:ext cx="5679440" cy="1089025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pPr algn="ctr"/>
            <a:r>
              <a:rPr lang="zh-CN" altLang="en-US" sz="6800" dirty="0">
                <a:gradFill>
                  <a:gsLst>
                    <a:gs pos="100000">
                      <a:schemeClr val="accent3"/>
                    </a:gs>
                    <a:gs pos="0">
                      <a:schemeClr val="accent4"/>
                    </a:gs>
                  </a:gsLst>
                  <a:lin ang="0" scaled="0"/>
                </a:gradFill>
                <a:effectLst>
                  <a:outerShdw blurRad="88900" dist="63500" dir="2700000" sx="101000" sy="101000" algn="tl" rotWithShape="0">
                    <a:schemeClr val="accent3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本月工作概述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 l="8742" t="-1789" r="9128" b="71860"/>
          <a:stretch>
            <a:fillRect/>
          </a:stretch>
        </p:blipFill>
        <p:spPr>
          <a:xfrm>
            <a:off x="0" y="2416982"/>
            <a:ext cx="12191999" cy="4441017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078733" y="2184707"/>
            <a:ext cx="3087329" cy="3419681"/>
            <a:chOff x="1078733" y="2184707"/>
            <a:chExt cx="3087329" cy="3419681"/>
          </a:xfrm>
        </p:grpSpPr>
        <p:sp>
          <p:nvSpPr>
            <p:cNvPr id="32" name="椭圆 54"/>
            <p:cNvSpPr/>
            <p:nvPr/>
          </p:nvSpPr>
          <p:spPr>
            <a:xfrm>
              <a:off x="1078733" y="2184707"/>
              <a:ext cx="3087329" cy="3419681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3" name="椭圆 54"/>
            <p:cNvSpPr/>
            <p:nvPr/>
          </p:nvSpPr>
          <p:spPr>
            <a:xfrm>
              <a:off x="1078733" y="2184707"/>
              <a:ext cx="3087329" cy="3419681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34" name="椭圆 54"/>
          <p:cNvSpPr/>
          <p:nvPr/>
        </p:nvSpPr>
        <p:spPr>
          <a:xfrm>
            <a:off x="1078733" y="2184707"/>
            <a:ext cx="3087329" cy="3419681"/>
          </a:xfrm>
          <a:prstGeom prst="roundRect">
            <a:avLst>
              <a:gd name="adj" fmla="val 6390"/>
            </a:avLst>
          </a:prstGeom>
          <a:solidFill>
            <a:schemeClr val="lt2"/>
          </a:solidFill>
          <a:ln>
            <a:noFill/>
          </a:ln>
          <a:effectLst>
            <a:outerShdw blurRad="127000" dist="38100" dir="13500000" sx="101000" sy="101000" algn="b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896244" y="2425700"/>
            <a:ext cx="1452306" cy="1452306"/>
            <a:chOff x="1896244" y="2425700"/>
            <a:chExt cx="1452306" cy="1452306"/>
          </a:xfrm>
        </p:grpSpPr>
        <p:sp>
          <p:nvSpPr>
            <p:cNvPr id="61" name="空心弧 60"/>
            <p:cNvSpPr/>
            <p:nvPr/>
          </p:nvSpPr>
          <p:spPr>
            <a:xfrm>
              <a:off x="1896244" y="2425700"/>
              <a:ext cx="1452306" cy="145230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524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endParaRPr>
            </a:p>
          </p:txBody>
        </p:sp>
        <p:sp>
          <p:nvSpPr>
            <p:cNvPr id="62" name="空心弧 61"/>
            <p:cNvSpPr/>
            <p:nvPr/>
          </p:nvSpPr>
          <p:spPr>
            <a:xfrm>
              <a:off x="1896244" y="2425700"/>
              <a:ext cx="1452306" cy="145230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endParaRPr>
            </a:p>
          </p:txBody>
        </p:sp>
        <p:sp>
          <p:nvSpPr>
            <p:cNvPr id="63" name="空心弧 62"/>
            <p:cNvSpPr/>
            <p:nvPr/>
          </p:nvSpPr>
          <p:spPr>
            <a:xfrm>
              <a:off x="1896244" y="2425700"/>
              <a:ext cx="1452306" cy="145230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27000" dist="381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45720" rtlCol="0" anchor="ctr" anchorCtr="1">
              <a:noAutofit/>
            </a:bodyPr>
            <a:lstStyle/>
            <a:p>
              <a:pPr algn="ctr"/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endParaRP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1337081" y="3996690"/>
            <a:ext cx="2570633" cy="114961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根据公司战略规划，制定详细市场策略方案和推广计划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2017103" y="2797910"/>
            <a:ext cx="1210588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9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rPr>
              <a:t>制定市场</a:t>
            </a:r>
            <a:endParaRPr lang="en-US" altLang="zh-CN" sz="2000" dirty="0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path path="circle">
                  <a:fillToRect r="100000" b="100000"/>
                </a:path>
              </a:gradFill>
              <a:latin typeface="+mj-ea"/>
              <a:ea typeface="+mj-ea"/>
            </a:endParaRPr>
          </a:p>
          <a:p>
            <a:pPr algn="ctr"/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9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rPr>
              <a:t>方案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552336" y="2184707"/>
            <a:ext cx="3087329" cy="3419681"/>
            <a:chOff x="4552336" y="2184707"/>
            <a:chExt cx="3087329" cy="3419681"/>
          </a:xfrm>
        </p:grpSpPr>
        <p:sp>
          <p:nvSpPr>
            <p:cNvPr id="80" name="椭圆 54"/>
            <p:cNvSpPr/>
            <p:nvPr/>
          </p:nvSpPr>
          <p:spPr>
            <a:xfrm>
              <a:off x="4552336" y="2184707"/>
              <a:ext cx="3087329" cy="3419681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1" name="椭圆 54"/>
            <p:cNvSpPr/>
            <p:nvPr/>
          </p:nvSpPr>
          <p:spPr>
            <a:xfrm>
              <a:off x="4552336" y="2184707"/>
              <a:ext cx="3087329" cy="3419681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82" name="椭圆 54"/>
          <p:cNvSpPr/>
          <p:nvPr/>
        </p:nvSpPr>
        <p:spPr>
          <a:xfrm>
            <a:off x="4552336" y="2184707"/>
            <a:ext cx="3087329" cy="3419681"/>
          </a:xfrm>
          <a:prstGeom prst="roundRect">
            <a:avLst>
              <a:gd name="adj" fmla="val 6390"/>
            </a:avLst>
          </a:prstGeom>
          <a:solidFill>
            <a:schemeClr val="lt2"/>
          </a:solidFill>
          <a:ln>
            <a:noFill/>
          </a:ln>
          <a:effectLst>
            <a:outerShdw blurRad="127000" dist="38100" dir="13500000" sx="101000" sy="101000" algn="b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369847" y="2425700"/>
            <a:ext cx="1452306" cy="1452306"/>
            <a:chOff x="5369847" y="2425700"/>
            <a:chExt cx="1452306" cy="1452306"/>
          </a:xfrm>
        </p:grpSpPr>
        <p:sp>
          <p:nvSpPr>
            <p:cNvPr id="77" name="空心弧 60"/>
            <p:cNvSpPr/>
            <p:nvPr/>
          </p:nvSpPr>
          <p:spPr>
            <a:xfrm>
              <a:off x="5369847" y="2425700"/>
              <a:ext cx="1452306" cy="145230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524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endParaRPr>
            </a:p>
          </p:txBody>
        </p:sp>
        <p:sp>
          <p:nvSpPr>
            <p:cNvPr id="78" name="空心弧 61"/>
            <p:cNvSpPr/>
            <p:nvPr/>
          </p:nvSpPr>
          <p:spPr>
            <a:xfrm>
              <a:off x="5369847" y="2425700"/>
              <a:ext cx="1452306" cy="145230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endParaRPr>
            </a:p>
          </p:txBody>
        </p:sp>
        <p:sp>
          <p:nvSpPr>
            <p:cNvPr id="79" name="空心弧 62"/>
            <p:cNvSpPr/>
            <p:nvPr/>
          </p:nvSpPr>
          <p:spPr>
            <a:xfrm>
              <a:off x="5369847" y="2425700"/>
              <a:ext cx="1452306" cy="145230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27000" dist="381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45720" rtlCol="0" anchor="ctr" anchorCtr="1">
              <a:noAutofit/>
            </a:bodyPr>
            <a:lstStyle/>
            <a:p>
              <a:pPr algn="ctr"/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4810684" y="3996690"/>
            <a:ext cx="2570633" cy="114961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负责品牌的企划定位宣传，支持销售、运营各类活动宣传与跟进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5490706" y="2797910"/>
            <a:ext cx="1210588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9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rPr>
              <a:t>品牌企划</a:t>
            </a:r>
            <a:endParaRPr lang="en-US" altLang="zh-CN" sz="2000" dirty="0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path path="circle">
                  <a:fillToRect r="100000" b="100000"/>
                </a:path>
              </a:gradFill>
              <a:latin typeface="+mj-ea"/>
              <a:ea typeface="+mj-ea"/>
            </a:endParaRPr>
          </a:p>
          <a:p>
            <a:pPr algn="ctr"/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9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rPr>
              <a:t>宣传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8025939" y="2184707"/>
            <a:ext cx="3087329" cy="3419681"/>
            <a:chOff x="8025939" y="2184707"/>
            <a:chExt cx="3087329" cy="3419681"/>
          </a:xfrm>
        </p:grpSpPr>
        <p:sp>
          <p:nvSpPr>
            <p:cNvPr id="93" name="椭圆 54"/>
            <p:cNvSpPr/>
            <p:nvPr/>
          </p:nvSpPr>
          <p:spPr>
            <a:xfrm>
              <a:off x="8025939" y="2184707"/>
              <a:ext cx="3087329" cy="3419681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4" name="椭圆 54"/>
            <p:cNvSpPr/>
            <p:nvPr/>
          </p:nvSpPr>
          <p:spPr>
            <a:xfrm>
              <a:off x="8025939" y="2184707"/>
              <a:ext cx="3087329" cy="3419681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95" name="椭圆 54"/>
          <p:cNvSpPr/>
          <p:nvPr/>
        </p:nvSpPr>
        <p:spPr>
          <a:xfrm>
            <a:off x="8025939" y="2184707"/>
            <a:ext cx="3087329" cy="3419681"/>
          </a:xfrm>
          <a:prstGeom prst="roundRect">
            <a:avLst>
              <a:gd name="adj" fmla="val 6390"/>
            </a:avLst>
          </a:prstGeom>
          <a:solidFill>
            <a:schemeClr val="lt2"/>
          </a:solidFill>
          <a:ln>
            <a:noFill/>
          </a:ln>
          <a:effectLst>
            <a:outerShdw blurRad="127000" dist="38100" dir="13500000" sx="101000" sy="101000" algn="b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843450" y="2425700"/>
            <a:ext cx="1452306" cy="1452306"/>
            <a:chOff x="8843450" y="2425700"/>
            <a:chExt cx="1452306" cy="1452306"/>
          </a:xfrm>
        </p:grpSpPr>
        <p:sp>
          <p:nvSpPr>
            <p:cNvPr id="90" name="空心弧 60"/>
            <p:cNvSpPr/>
            <p:nvPr/>
          </p:nvSpPr>
          <p:spPr>
            <a:xfrm>
              <a:off x="8843450" y="2425700"/>
              <a:ext cx="1452306" cy="145230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524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endParaRPr>
            </a:p>
          </p:txBody>
        </p:sp>
        <p:sp>
          <p:nvSpPr>
            <p:cNvPr id="91" name="空心弧 61"/>
            <p:cNvSpPr/>
            <p:nvPr/>
          </p:nvSpPr>
          <p:spPr>
            <a:xfrm>
              <a:off x="8843450" y="2425700"/>
              <a:ext cx="1452306" cy="145230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endParaRPr>
            </a:p>
          </p:txBody>
        </p:sp>
        <p:sp>
          <p:nvSpPr>
            <p:cNvPr id="92" name="空心弧 62"/>
            <p:cNvSpPr/>
            <p:nvPr/>
          </p:nvSpPr>
          <p:spPr>
            <a:xfrm>
              <a:off x="8843450" y="2425700"/>
              <a:ext cx="1452306" cy="145230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127000" dist="381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45720" rtlCol="0" anchor="ctr" anchorCtr="1">
              <a:noAutofit/>
            </a:bodyPr>
            <a:lstStyle/>
            <a:p>
              <a:pPr algn="ctr"/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endParaRPr>
            </a:p>
          </p:txBody>
        </p:sp>
      </p:grpSp>
      <p:sp>
        <p:nvSpPr>
          <p:cNvPr id="88" name="文本框 87"/>
          <p:cNvSpPr txBox="1"/>
          <p:nvPr/>
        </p:nvSpPr>
        <p:spPr>
          <a:xfrm>
            <a:off x="8284287" y="3996690"/>
            <a:ext cx="2570633" cy="1509709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与行业媒体建立稳定的关系，并对媒体进行收集和分析；拓展新的媒体资源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8836069" y="2797910"/>
            <a:ext cx="1467068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9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rPr>
              <a:t>媒体关系</a:t>
            </a:r>
            <a:endParaRPr lang="en-US" altLang="zh-CN" sz="2000" dirty="0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path path="circle">
                  <a:fillToRect r="100000" b="100000"/>
                </a:path>
              </a:gradFill>
              <a:latin typeface="+mj-ea"/>
              <a:ea typeface="+mj-ea"/>
            </a:endParaRPr>
          </a:p>
          <a:p>
            <a:pPr algn="ctr"/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9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rPr>
              <a:t>维护和拓展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669927" y="541180"/>
            <a:ext cx="3203430" cy="784539"/>
            <a:chOff x="669927" y="541180"/>
            <a:chExt cx="4583392" cy="784539"/>
          </a:xfrm>
        </p:grpSpPr>
        <p:sp>
          <p:nvSpPr>
            <p:cNvPr id="69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3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16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4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 anchorCtr="0">
              <a:noAutofit/>
            </a:bodyPr>
            <a:lstStyle/>
            <a:p>
              <a:endParaRPr lang="zh-CN" altLang="en-US" sz="36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11032188" y="6022262"/>
            <a:ext cx="488300" cy="360201"/>
            <a:chOff x="11032188" y="6022262"/>
            <a:chExt cx="488300" cy="360201"/>
          </a:xfrm>
        </p:grpSpPr>
        <p:grpSp>
          <p:nvGrpSpPr>
            <p:cNvPr id="106" name="组合 105"/>
            <p:cNvGrpSpPr/>
            <p:nvPr/>
          </p:nvGrpSpPr>
          <p:grpSpPr>
            <a:xfrm>
              <a:off x="11032188" y="6022262"/>
              <a:ext cx="488300" cy="360201"/>
              <a:chOff x="11032188" y="6022262"/>
              <a:chExt cx="488300" cy="360201"/>
            </a:xfrm>
          </p:grpSpPr>
          <p:sp>
            <p:nvSpPr>
              <p:cNvPr id="108" name="矩形: 圆角 35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9" name="矩形: 圆角 33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0" name="矩形: 圆角 34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76200" dist="12700" dir="13500000" algn="b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07" name="箭头: 右 106"/>
            <p:cNvSpPr/>
            <p:nvPr/>
          </p:nvSpPr>
          <p:spPr>
            <a:xfrm>
              <a:off x="11171563" y="6133306"/>
              <a:ext cx="209550" cy="138113"/>
            </a:xfrm>
            <a:prstGeom prst="rightArrow">
              <a:avLst>
                <a:gd name="adj1" fmla="val 50000"/>
                <a:gd name="adj2" fmla="val 53448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396354" y="1380572"/>
            <a:ext cx="493009" cy="754015"/>
            <a:chOff x="9121139" y="4729071"/>
            <a:chExt cx="493009" cy="754015"/>
          </a:xfrm>
        </p:grpSpPr>
        <p:grpSp>
          <p:nvGrpSpPr>
            <p:cNvPr id="112" name="组合 111"/>
            <p:cNvGrpSpPr/>
            <p:nvPr/>
          </p:nvGrpSpPr>
          <p:grpSpPr>
            <a:xfrm>
              <a:off x="9121139" y="4729071"/>
              <a:ext cx="493009" cy="493009"/>
              <a:chOff x="10665475" y="5210174"/>
              <a:chExt cx="360201" cy="360201"/>
            </a:xfrm>
          </p:grpSpPr>
          <p:sp>
            <p:nvSpPr>
              <p:cNvPr id="114" name="矩形: 圆角 35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5" name="矩形: 圆角 33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6" name="矩形: 圆角 34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13" name="文本框 112"/>
            <p:cNvSpPr txBox="1"/>
            <p:nvPr/>
          </p:nvSpPr>
          <p:spPr>
            <a:xfrm>
              <a:off x="9154320" y="477520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</a:rPr>
                <a:t>”</a:t>
              </a:r>
              <a:endParaRPr lang="zh-CN" altLang="en-US" sz="4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endParaRPr>
            </a:p>
          </p:txBody>
        </p:sp>
      </p:grpSp>
      <p:sp>
        <p:nvSpPr>
          <p:cNvPr id="15" name="文本框 14"/>
          <p:cNvSpPr txBox="1"/>
          <p:nvPr userDrawn="1"/>
        </p:nvSpPr>
        <p:spPr>
          <a:xfrm>
            <a:off x="814705" y="616585"/>
            <a:ext cx="2990850" cy="633095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gradFill>
                  <a:gsLst>
                    <a:gs pos="100000">
                      <a:schemeClr val="accent3"/>
                    </a:gs>
                    <a:gs pos="0">
                      <a:schemeClr val="accent4"/>
                    </a:gs>
                  </a:gsLst>
                  <a:lin ang="0" scaled="0"/>
                </a:gradFill>
                <a:effectLst>
                  <a:outerShdw blurRad="88900" dist="63500" dir="2700000" sx="101000" sy="101000" algn="tl" rotWithShape="0">
                    <a:schemeClr val="accent3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+mn-ea"/>
              </a:rPr>
              <a:t>本月工作概述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任意多边形: 形状 88"/>
          <p:cNvSpPr/>
          <p:nvPr/>
        </p:nvSpPr>
        <p:spPr>
          <a:xfrm flipH="1" flipV="1">
            <a:off x="4461357" y="1082150"/>
            <a:ext cx="5530337" cy="4967281"/>
          </a:xfrm>
          <a:custGeom>
            <a:avLst/>
            <a:gdLst>
              <a:gd name="connsiteX0" fmla="*/ 4425119 w 5530337"/>
              <a:gd name="connsiteY0" fmla="*/ 4967281 h 4967281"/>
              <a:gd name="connsiteX1" fmla="*/ 430765 w 5530337"/>
              <a:gd name="connsiteY1" fmla="*/ 4967281 h 4967281"/>
              <a:gd name="connsiteX2" fmla="*/ 0 w 5530337"/>
              <a:gd name="connsiteY2" fmla="*/ 4536516 h 4967281"/>
              <a:gd name="connsiteX3" fmla="*/ 0 w 5530337"/>
              <a:gd name="connsiteY3" fmla="*/ 430765 h 4967281"/>
              <a:gd name="connsiteX4" fmla="*/ 430765 w 5530337"/>
              <a:gd name="connsiteY4" fmla="*/ 0 h 4967281"/>
              <a:gd name="connsiteX5" fmla="*/ 4425119 w 5530337"/>
              <a:gd name="connsiteY5" fmla="*/ 0 h 4967281"/>
              <a:gd name="connsiteX6" fmla="*/ 4855884 w 5530337"/>
              <a:gd name="connsiteY6" fmla="*/ 430765 h 4967281"/>
              <a:gd name="connsiteX7" fmla="*/ 4855884 w 5530337"/>
              <a:gd name="connsiteY7" fmla="*/ 839127 h 4967281"/>
              <a:gd name="connsiteX8" fmla="*/ 5530337 w 5530337"/>
              <a:gd name="connsiteY8" fmla="*/ 839127 h 4967281"/>
              <a:gd name="connsiteX9" fmla="*/ 4855884 w 5530337"/>
              <a:gd name="connsiteY9" fmla="*/ 1485477 h 4967281"/>
              <a:gd name="connsiteX10" fmla="*/ 4855884 w 5530337"/>
              <a:gd name="connsiteY10" fmla="*/ 4536516 h 4967281"/>
              <a:gd name="connsiteX11" fmla="*/ 4425119 w 5530337"/>
              <a:gd name="connsiteY11" fmla="*/ 4967281 h 496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0337" h="4967281">
                <a:moveTo>
                  <a:pt x="4425119" y="4967281"/>
                </a:moveTo>
                <a:lnTo>
                  <a:pt x="430765" y="4967281"/>
                </a:lnTo>
                <a:cubicBezTo>
                  <a:pt x="192860" y="4967281"/>
                  <a:pt x="0" y="4774421"/>
                  <a:pt x="0" y="4536516"/>
                </a:cubicBezTo>
                <a:lnTo>
                  <a:pt x="0" y="430765"/>
                </a:lnTo>
                <a:cubicBezTo>
                  <a:pt x="0" y="192860"/>
                  <a:pt x="192860" y="0"/>
                  <a:pt x="430765" y="0"/>
                </a:cubicBezTo>
                <a:lnTo>
                  <a:pt x="4425119" y="0"/>
                </a:lnTo>
                <a:cubicBezTo>
                  <a:pt x="4663024" y="0"/>
                  <a:pt x="4855884" y="192860"/>
                  <a:pt x="4855884" y="430765"/>
                </a:cubicBezTo>
                <a:lnTo>
                  <a:pt x="4855884" y="839127"/>
                </a:lnTo>
                <a:lnTo>
                  <a:pt x="5530337" y="839127"/>
                </a:lnTo>
                <a:lnTo>
                  <a:pt x="4855884" y="1485477"/>
                </a:lnTo>
                <a:lnTo>
                  <a:pt x="4855884" y="4536516"/>
                </a:lnTo>
                <a:cubicBezTo>
                  <a:pt x="4855884" y="4774421"/>
                  <a:pt x="4663024" y="4967281"/>
                  <a:pt x="4425119" y="4967281"/>
                </a:cubicBezTo>
                <a:close/>
              </a:path>
            </a:pathLst>
          </a:cu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ym typeface="OPPOSans R" panose="00020600040101010101" pitchFamily="18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15149" y="849319"/>
            <a:ext cx="4855884" cy="4967281"/>
            <a:chOff x="5302449" y="874719"/>
            <a:chExt cx="4855884" cy="4967281"/>
          </a:xfrm>
        </p:grpSpPr>
        <p:sp>
          <p:nvSpPr>
            <p:cNvPr id="61" name="椭圆 56"/>
            <p:cNvSpPr/>
            <p:nvPr/>
          </p:nvSpPr>
          <p:spPr>
            <a:xfrm>
              <a:off x="5343557" y="874719"/>
              <a:ext cx="4814776" cy="4967281"/>
            </a:xfrm>
            <a:prstGeom prst="roundRect">
              <a:avLst>
                <a:gd name="adj" fmla="val 8871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0" name="椭圆 56"/>
            <p:cNvSpPr/>
            <p:nvPr/>
          </p:nvSpPr>
          <p:spPr>
            <a:xfrm>
              <a:off x="5343557" y="874719"/>
              <a:ext cx="4814776" cy="4967281"/>
            </a:xfrm>
            <a:prstGeom prst="roundRect">
              <a:avLst>
                <a:gd name="adj" fmla="val 8871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8" name="椭圆 56"/>
            <p:cNvSpPr/>
            <p:nvPr/>
          </p:nvSpPr>
          <p:spPr>
            <a:xfrm>
              <a:off x="5302449" y="874719"/>
              <a:ext cx="4855884" cy="4967281"/>
            </a:xfrm>
            <a:prstGeom prst="roundRect">
              <a:avLst>
                <a:gd name="adj" fmla="val 8871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252000" bIns="45720" rtlCol="0" anchor="ctr" anchorCtr="1">
              <a:noAutofit/>
            </a:bodyPr>
            <a:lstStyle/>
            <a:p>
              <a:pPr algn="ctr"/>
              <a:endParaRPr lang="zh-CN" altLang="en-US" sz="6600" dirty="0"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5554345" y="1263015"/>
            <a:ext cx="1460500" cy="578485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>
            <a:defPPr>
              <a:defRPr lang="zh-CN"/>
            </a:defPPr>
            <a:lvl1pPr>
              <a:defRPr sz="4000" spc="-150">
                <a:ln w="2540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</a:ln>
                <a:noFill/>
                <a:latin typeface="+mj-ea"/>
                <a:ea typeface="+mj-ea"/>
                <a:cs typeface="OPPOSans R" panose="00020600040101010101" pitchFamily="18" charset="-122"/>
              </a:defRPr>
            </a:lvl1pPr>
          </a:lstStyle>
          <a:p>
            <a:r>
              <a:rPr lang="en-US" altLang="zh-CN" spc="0" dirty="0">
                <a:sym typeface="OPPOSans R" panose="00020600040101010101" pitchFamily="18" charset="-122"/>
              </a:rPr>
              <a:t>TWO</a:t>
            </a:r>
          </a:p>
        </p:txBody>
      </p:sp>
      <p:cxnSp>
        <p:nvCxnSpPr>
          <p:cNvPr id="63" name="直接连接符 62"/>
          <p:cNvCxnSpPr/>
          <p:nvPr/>
        </p:nvCxnSpPr>
        <p:spPr>
          <a:xfrm>
            <a:off x="7141849" y="1573659"/>
            <a:ext cx="158558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9254489" y="4710021"/>
            <a:ext cx="493009" cy="754015"/>
            <a:chOff x="9121139" y="4729071"/>
            <a:chExt cx="493009" cy="754015"/>
          </a:xfrm>
        </p:grpSpPr>
        <p:grpSp>
          <p:nvGrpSpPr>
            <p:cNvPr id="143" name="组合 142"/>
            <p:cNvGrpSpPr/>
            <p:nvPr/>
          </p:nvGrpSpPr>
          <p:grpSpPr>
            <a:xfrm>
              <a:off x="9121139" y="4729071"/>
              <a:ext cx="493009" cy="493009"/>
              <a:chOff x="10665475" y="5210174"/>
              <a:chExt cx="360201" cy="360201"/>
            </a:xfrm>
          </p:grpSpPr>
          <p:sp>
            <p:nvSpPr>
              <p:cNvPr id="145" name="矩形: 圆角 35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6" name="矩形: 圆角 33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7" name="矩形: 圆角 34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9154320" y="477520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</a:rPr>
                <a:t>”</a:t>
              </a:r>
              <a:endParaRPr lang="zh-CN" altLang="en-US" sz="4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endParaRPr>
            </a:p>
          </p:txBody>
        </p:sp>
      </p:grpSp>
      <p:sp>
        <p:nvSpPr>
          <p:cNvPr id="202" name="文本框 201"/>
          <p:cNvSpPr txBox="1"/>
          <p:nvPr userDrawn="1"/>
        </p:nvSpPr>
        <p:spPr>
          <a:xfrm>
            <a:off x="5424170" y="2302510"/>
            <a:ext cx="4294505" cy="2252980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pPr algn="ctr"/>
            <a:r>
              <a:rPr lang="zh-CN" altLang="en-US" sz="6800" dirty="0">
                <a:gradFill>
                  <a:gsLst>
                    <a:gs pos="100000">
                      <a:schemeClr val="accent3"/>
                    </a:gs>
                    <a:gs pos="0">
                      <a:schemeClr val="accent4"/>
                    </a:gs>
                  </a:gsLst>
                  <a:lin ang="0" scaled="0"/>
                </a:gradFill>
                <a:effectLst>
                  <a:outerShdw blurRad="88900" dist="63500" dir="2700000" sx="101000" sy="101000" algn="tl" rotWithShape="0">
                    <a:schemeClr val="accent3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本月工作</a:t>
            </a:r>
          </a:p>
          <a:p>
            <a:pPr algn="ctr"/>
            <a:r>
              <a:rPr lang="zh-CN" altLang="en-US" sz="6800" dirty="0">
                <a:gradFill>
                  <a:gsLst>
                    <a:gs pos="100000">
                      <a:schemeClr val="accent3"/>
                    </a:gs>
                    <a:gs pos="0">
                      <a:schemeClr val="accent4"/>
                    </a:gs>
                  </a:gsLst>
                  <a:lin ang="0" scaled="0"/>
                </a:gradFill>
                <a:effectLst>
                  <a:outerShdw blurRad="88900" dist="63500" dir="2700000" sx="101000" sy="101000" algn="tl" rotWithShape="0">
                    <a:schemeClr val="accent3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完成情况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888233" y="2165656"/>
            <a:ext cx="9817867" cy="4412944"/>
            <a:chOff x="888233" y="2165656"/>
            <a:chExt cx="9817867" cy="4412944"/>
          </a:xfrm>
        </p:grpSpPr>
        <p:sp>
          <p:nvSpPr>
            <p:cNvPr id="22" name="椭圆 54"/>
            <p:cNvSpPr/>
            <p:nvPr/>
          </p:nvSpPr>
          <p:spPr>
            <a:xfrm>
              <a:off x="888233" y="2165656"/>
              <a:ext cx="9817867" cy="4412944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  <a:effectLst>
              <a:outerShdw blurRad="2540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" name="椭圆 54"/>
            <p:cNvSpPr/>
            <p:nvPr/>
          </p:nvSpPr>
          <p:spPr>
            <a:xfrm>
              <a:off x="888233" y="2165656"/>
              <a:ext cx="9817867" cy="4412944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" name="椭圆 54"/>
            <p:cNvSpPr/>
            <p:nvPr/>
          </p:nvSpPr>
          <p:spPr>
            <a:xfrm>
              <a:off x="888233" y="2165656"/>
              <a:ext cx="9817867" cy="4412944"/>
            </a:xfrm>
            <a:prstGeom prst="roundRect">
              <a:avLst>
                <a:gd name="adj" fmla="val 3779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179121" y="1606551"/>
            <a:ext cx="7512817" cy="2686050"/>
            <a:chOff x="4179121" y="1606551"/>
            <a:chExt cx="7512817" cy="2686050"/>
          </a:xfrm>
        </p:grpSpPr>
        <p:sp>
          <p:nvSpPr>
            <p:cNvPr id="26" name="椭圆 54"/>
            <p:cNvSpPr/>
            <p:nvPr/>
          </p:nvSpPr>
          <p:spPr>
            <a:xfrm>
              <a:off x="4179121" y="1606551"/>
              <a:ext cx="7512817" cy="2686050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  <a:effectLst>
              <a:outerShdw blurRad="1905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0" name="椭圆 54"/>
            <p:cNvSpPr/>
            <p:nvPr/>
          </p:nvSpPr>
          <p:spPr>
            <a:xfrm>
              <a:off x="4179121" y="1606551"/>
              <a:ext cx="7512817" cy="2686050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1" name="椭圆 54"/>
            <p:cNvSpPr/>
            <p:nvPr/>
          </p:nvSpPr>
          <p:spPr>
            <a:xfrm>
              <a:off x="4179121" y="1606551"/>
              <a:ext cx="7512817" cy="2686050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33" name="椭圆 54"/>
          <p:cNvSpPr/>
          <p:nvPr/>
        </p:nvSpPr>
        <p:spPr>
          <a:xfrm>
            <a:off x="4349072" y="1779365"/>
            <a:ext cx="7172914" cy="2340422"/>
          </a:xfrm>
          <a:prstGeom prst="roundRect">
            <a:avLst>
              <a:gd name="adj" fmla="val 6390"/>
            </a:avLst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101600" dist="50800" dir="13500000" sx="101000" sy="101000" algn="b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733030" y="1997467"/>
            <a:ext cx="1409308" cy="1904219"/>
            <a:chOff x="4733030" y="1997467"/>
            <a:chExt cx="1409308" cy="1904219"/>
          </a:xfrm>
        </p:grpSpPr>
        <p:grpSp>
          <p:nvGrpSpPr>
            <p:cNvPr id="16" name="组合 15"/>
            <p:cNvGrpSpPr/>
            <p:nvPr/>
          </p:nvGrpSpPr>
          <p:grpSpPr>
            <a:xfrm>
              <a:off x="4733030" y="2000642"/>
              <a:ext cx="1409308" cy="1409308"/>
              <a:chOff x="4733030" y="2000642"/>
              <a:chExt cx="1409308" cy="1409308"/>
            </a:xfrm>
          </p:grpSpPr>
          <p:sp>
            <p:nvSpPr>
              <p:cNvPr id="53" name="空心弧 60"/>
              <p:cNvSpPr/>
              <p:nvPr/>
            </p:nvSpPr>
            <p:spPr>
              <a:xfrm>
                <a:off x="4733030" y="2000642"/>
                <a:ext cx="1409308" cy="140930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54" name="空心弧 61"/>
              <p:cNvSpPr/>
              <p:nvPr/>
            </p:nvSpPr>
            <p:spPr>
              <a:xfrm>
                <a:off x="4733030" y="2000642"/>
                <a:ext cx="1409308" cy="140930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55" name="空心弧 62"/>
              <p:cNvSpPr/>
              <p:nvPr/>
            </p:nvSpPr>
            <p:spPr>
              <a:xfrm>
                <a:off x="4733030" y="2000642"/>
                <a:ext cx="1409308" cy="140930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27000" dist="25400" dir="13500000" sx="101000" sy="101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0" bIns="45720" rtlCol="0" anchor="ctr" anchorCtr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OPPOSans R" panose="00020600040101010101" pitchFamily="18" charset="-122"/>
                </a:endParaRPr>
              </a:p>
            </p:txBody>
          </p:sp>
        </p:grpSp>
        <p:graphicFrame>
          <p:nvGraphicFramePr>
            <p:cNvPr id="58" name="图表 57"/>
            <p:cNvGraphicFramePr/>
            <p:nvPr/>
          </p:nvGraphicFramePr>
          <p:xfrm>
            <a:off x="4763252" y="1997467"/>
            <a:ext cx="1378647" cy="14024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9" name="文本框 58"/>
            <p:cNvSpPr txBox="1"/>
            <p:nvPr/>
          </p:nvSpPr>
          <p:spPr>
            <a:xfrm>
              <a:off x="5101914" y="2522930"/>
              <a:ext cx="725194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90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%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4883686" y="353235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宣传推广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344809" y="1997467"/>
            <a:ext cx="1569661" cy="1904219"/>
            <a:chOff x="6344809" y="1997467"/>
            <a:chExt cx="1569661" cy="1904219"/>
          </a:xfrm>
        </p:grpSpPr>
        <p:sp>
          <p:nvSpPr>
            <p:cNvPr id="68" name="空心弧 61"/>
            <p:cNvSpPr/>
            <p:nvPr/>
          </p:nvSpPr>
          <p:spPr>
            <a:xfrm>
              <a:off x="6424985" y="2000642"/>
              <a:ext cx="1409308" cy="140930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424985" y="2000642"/>
              <a:ext cx="1409308" cy="1409308"/>
              <a:chOff x="6424985" y="2000642"/>
              <a:chExt cx="1409308" cy="1409308"/>
            </a:xfrm>
          </p:grpSpPr>
          <p:sp>
            <p:nvSpPr>
              <p:cNvPr id="67" name="空心弧 60"/>
              <p:cNvSpPr/>
              <p:nvPr/>
            </p:nvSpPr>
            <p:spPr>
              <a:xfrm>
                <a:off x="6424985" y="2000642"/>
                <a:ext cx="1409308" cy="140930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69" name="空心弧 62"/>
              <p:cNvSpPr/>
              <p:nvPr/>
            </p:nvSpPr>
            <p:spPr>
              <a:xfrm>
                <a:off x="6424985" y="2000642"/>
                <a:ext cx="1409308" cy="140930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27000" dist="25400" dir="13500000" sx="101000" sy="101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0" bIns="45720" rtlCol="0" anchor="ctr" anchorCtr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OPPOSans R" panose="00020600040101010101" pitchFamily="18" charset="-122"/>
                </a:endParaRPr>
              </a:p>
            </p:txBody>
          </p:sp>
        </p:grpSp>
        <p:graphicFrame>
          <p:nvGraphicFramePr>
            <p:cNvPr id="64" name="图表 63"/>
            <p:cNvGraphicFramePr/>
            <p:nvPr/>
          </p:nvGraphicFramePr>
          <p:xfrm>
            <a:off x="6455207" y="1997467"/>
            <a:ext cx="1378647" cy="14024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5" name="文本框 64"/>
            <p:cNvSpPr txBox="1"/>
            <p:nvPr/>
          </p:nvSpPr>
          <p:spPr>
            <a:xfrm>
              <a:off x="6793157" y="2522930"/>
              <a:ext cx="701861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80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%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344809" y="3532354"/>
              <a:ext cx="1569661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市场方案策划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116941" y="1997467"/>
            <a:ext cx="1409308" cy="1904219"/>
            <a:chOff x="8116941" y="1997467"/>
            <a:chExt cx="1409308" cy="1904219"/>
          </a:xfrm>
        </p:grpSpPr>
        <p:grpSp>
          <p:nvGrpSpPr>
            <p:cNvPr id="18" name="组合 17"/>
            <p:cNvGrpSpPr/>
            <p:nvPr/>
          </p:nvGrpSpPr>
          <p:grpSpPr>
            <a:xfrm>
              <a:off x="8116941" y="2000642"/>
              <a:ext cx="1409308" cy="1409308"/>
              <a:chOff x="8116941" y="2000642"/>
              <a:chExt cx="1409308" cy="1409308"/>
            </a:xfrm>
          </p:grpSpPr>
          <p:sp>
            <p:nvSpPr>
              <p:cNvPr id="75" name="空心弧 60"/>
              <p:cNvSpPr/>
              <p:nvPr/>
            </p:nvSpPr>
            <p:spPr>
              <a:xfrm>
                <a:off x="8116941" y="2000642"/>
                <a:ext cx="1409308" cy="140930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76" name="空心弧 61"/>
              <p:cNvSpPr/>
              <p:nvPr/>
            </p:nvSpPr>
            <p:spPr>
              <a:xfrm>
                <a:off x="8116941" y="2000642"/>
                <a:ext cx="1409308" cy="140930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77" name="空心弧 62"/>
              <p:cNvSpPr/>
              <p:nvPr/>
            </p:nvSpPr>
            <p:spPr>
              <a:xfrm>
                <a:off x="8116941" y="2000642"/>
                <a:ext cx="1409308" cy="140930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27000" dist="25400" dir="13500000" sx="101000" sy="101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0" bIns="45720" rtlCol="0" anchor="ctr" anchorCtr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OPPOSans R" panose="00020600040101010101" pitchFamily="18" charset="-122"/>
                </a:endParaRPr>
              </a:p>
            </p:txBody>
          </p:sp>
        </p:grpSp>
        <p:graphicFrame>
          <p:nvGraphicFramePr>
            <p:cNvPr id="72" name="图表 71"/>
            <p:cNvGraphicFramePr/>
            <p:nvPr/>
          </p:nvGraphicFramePr>
          <p:xfrm>
            <a:off x="8147163" y="1997467"/>
            <a:ext cx="1378647" cy="14024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3" name="文本框 72"/>
            <p:cNvSpPr txBox="1"/>
            <p:nvPr/>
          </p:nvSpPr>
          <p:spPr>
            <a:xfrm>
              <a:off x="8497135" y="2522930"/>
              <a:ext cx="701861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70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%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8267597" y="353235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媒体维护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728721" y="1997467"/>
            <a:ext cx="1409308" cy="1904219"/>
            <a:chOff x="9728721" y="1997467"/>
            <a:chExt cx="1409308" cy="1904219"/>
          </a:xfrm>
        </p:grpSpPr>
        <p:grpSp>
          <p:nvGrpSpPr>
            <p:cNvPr id="19" name="组合 18"/>
            <p:cNvGrpSpPr/>
            <p:nvPr/>
          </p:nvGrpSpPr>
          <p:grpSpPr>
            <a:xfrm>
              <a:off x="9728721" y="2000642"/>
              <a:ext cx="1409308" cy="1409308"/>
              <a:chOff x="9728721" y="2000642"/>
              <a:chExt cx="1409308" cy="1409308"/>
            </a:xfrm>
          </p:grpSpPr>
          <p:sp>
            <p:nvSpPr>
              <p:cNvPr id="83" name="空心弧 60"/>
              <p:cNvSpPr/>
              <p:nvPr/>
            </p:nvSpPr>
            <p:spPr>
              <a:xfrm>
                <a:off x="9728721" y="2000642"/>
                <a:ext cx="1409308" cy="140930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84" name="空心弧 61"/>
              <p:cNvSpPr/>
              <p:nvPr/>
            </p:nvSpPr>
            <p:spPr>
              <a:xfrm>
                <a:off x="9728721" y="2000642"/>
                <a:ext cx="1409308" cy="140930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85" name="空心弧 62"/>
              <p:cNvSpPr/>
              <p:nvPr/>
            </p:nvSpPr>
            <p:spPr>
              <a:xfrm>
                <a:off x="9728721" y="2000642"/>
                <a:ext cx="1409308" cy="140930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27000" dist="25400" dir="13500000" sx="101000" sy="101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0" bIns="45720" rtlCol="0" anchor="ctr" anchorCtr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OPPOSans R" panose="00020600040101010101" pitchFamily="18" charset="-122"/>
                </a:endParaRPr>
              </a:p>
            </p:txBody>
          </p:sp>
        </p:grpSp>
        <p:graphicFrame>
          <p:nvGraphicFramePr>
            <p:cNvPr id="80" name="图表 79"/>
            <p:cNvGraphicFramePr/>
            <p:nvPr/>
          </p:nvGraphicFramePr>
          <p:xfrm>
            <a:off x="9758943" y="1997467"/>
            <a:ext cx="1378647" cy="14024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1" name="文本框 80"/>
            <p:cNvSpPr txBox="1"/>
            <p:nvPr/>
          </p:nvSpPr>
          <p:spPr>
            <a:xfrm>
              <a:off x="10108915" y="2522930"/>
              <a:ext cx="701861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65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%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9873237" y="353235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竞品分析</a:t>
              </a:r>
            </a:p>
          </p:txBody>
        </p:sp>
      </p:grpSp>
      <p:sp>
        <p:nvSpPr>
          <p:cNvPr id="97" name="文本框 96"/>
          <p:cNvSpPr txBox="1"/>
          <p:nvPr/>
        </p:nvSpPr>
        <p:spPr>
          <a:xfrm>
            <a:off x="1519274" y="3059668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algn="ctr">
              <a:defRPr sz="2000">
                <a:gradFill>
                  <a:gsLst>
                    <a:gs pos="0">
                      <a:schemeClr val="accent4"/>
                    </a:gs>
                    <a:gs pos="9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1800" dirty="0"/>
              <a:t>宣传推广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1316073" y="3429000"/>
            <a:ext cx="2340000" cy="1032142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参与公司本月活动的策划以及落地执行，熟悉了活动落地的整体流程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1519275" y="4615151"/>
            <a:ext cx="15696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algn="ctr">
              <a:defRPr sz="2000">
                <a:gradFill>
                  <a:gsLst>
                    <a:gs pos="0">
                      <a:schemeClr val="accent4"/>
                    </a:gs>
                    <a:gs pos="9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1800" dirty="0"/>
              <a:t>市场方案策划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316073" y="4984483"/>
            <a:ext cx="2750536" cy="1032142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针对本月公司规划，制定了详细的推广方案，获取了具体用户需求等一线数据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4819398" y="4615151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algn="ctr">
              <a:defRPr sz="2000">
                <a:gradFill>
                  <a:gsLst>
                    <a:gs pos="0">
                      <a:schemeClr val="accent4"/>
                    </a:gs>
                    <a:gs pos="9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1800" dirty="0"/>
              <a:t>媒体维护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4579024" y="4984483"/>
            <a:ext cx="2106690" cy="1032142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对多次合作的媒体进行了维护，新开拓媒体资源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7438503" y="4615151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algn="ctr">
              <a:defRPr sz="2000">
                <a:gradFill>
                  <a:gsLst>
                    <a:gs pos="0">
                      <a:schemeClr val="accent4"/>
                    </a:gs>
                    <a:gs pos="9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1800" dirty="0"/>
              <a:t>竞品分析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7198129" y="4984483"/>
            <a:ext cx="2836155" cy="1032142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时刻关注竞品数据，产出行业趋势的收集和分析，对内定期输出竞品分析报告</a:t>
            </a:r>
          </a:p>
        </p:txBody>
      </p:sp>
      <p:grpSp>
        <p:nvGrpSpPr>
          <p:cNvPr id="101" name="组合 100"/>
          <p:cNvGrpSpPr/>
          <p:nvPr/>
        </p:nvGrpSpPr>
        <p:grpSpPr>
          <a:xfrm>
            <a:off x="669927" y="541180"/>
            <a:ext cx="3152773" cy="784539"/>
            <a:chOff x="669927" y="541180"/>
            <a:chExt cx="4583392" cy="784539"/>
          </a:xfrm>
        </p:grpSpPr>
        <p:sp>
          <p:nvSpPr>
            <p:cNvPr id="102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3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16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4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 anchorCtr="0">
              <a:noAutofit/>
            </a:bodyPr>
            <a:lstStyle/>
            <a:p>
              <a:endParaRPr lang="zh-CN" altLang="en-US" sz="36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11032188" y="6022262"/>
            <a:ext cx="488300" cy="360201"/>
            <a:chOff x="11032188" y="6022262"/>
            <a:chExt cx="488300" cy="360201"/>
          </a:xfrm>
        </p:grpSpPr>
        <p:grpSp>
          <p:nvGrpSpPr>
            <p:cNvPr id="116" name="组合 115"/>
            <p:cNvGrpSpPr/>
            <p:nvPr/>
          </p:nvGrpSpPr>
          <p:grpSpPr>
            <a:xfrm>
              <a:off x="11032188" y="6022262"/>
              <a:ext cx="488300" cy="360201"/>
              <a:chOff x="11032188" y="6022262"/>
              <a:chExt cx="488300" cy="360201"/>
            </a:xfrm>
          </p:grpSpPr>
          <p:sp>
            <p:nvSpPr>
              <p:cNvPr id="118" name="矩形: 圆角 35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9" name="矩形: 圆角 33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0" name="矩形: 圆角 34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17" name="箭头: 右 116"/>
            <p:cNvSpPr/>
            <p:nvPr/>
          </p:nvSpPr>
          <p:spPr>
            <a:xfrm>
              <a:off x="11171563" y="6133306"/>
              <a:ext cx="209550" cy="138113"/>
            </a:xfrm>
            <a:prstGeom prst="rightArrow">
              <a:avLst>
                <a:gd name="adj1" fmla="val 50000"/>
                <a:gd name="adj2" fmla="val 53448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4151629" y="1380572"/>
            <a:ext cx="493009" cy="754015"/>
            <a:chOff x="9121139" y="4729071"/>
            <a:chExt cx="493009" cy="754015"/>
          </a:xfrm>
        </p:grpSpPr>
        <p:grpSp>
          <p:nvGrpSpPr>
            <p:cNvPr id="122" name="组合 121"/>
            <p:cNvGrpSpPr/>
            <p:nvPr/>
          </p:nvGrpSpPr>
          <p:grpSpPr>
            <a:xfrm>
              <a:off x="9121139" y="4729071"/>
              <a:ext cx="493009" cy="493009"/>
              <a:chOff x="10665475" y="5210174"/>
              <a:chExt cx="360201" cy="360201"/>
            </a:xfrm>
          </p:grpSpPr>
          <p:sp>
            <p:nvSpPr>
              <p:cNvPr id="124" name="矩形: 圆角 35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5" name="矩形: 圆角 33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6" name="矩形: 圆角 34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23" name="文本框 122"/>
            <p:cNvSpPr txBox="1"/>
            <p:nvPr/>
          </p:nvSpPr>
          <p:spPr>
            <a:xfrm>
              <a:off x="9154320" y="477520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</a:rPr>
                <a:t>”</a:t>
              </a:r>
              <a:endParaRPr lang="zh-CN" altLang="en-US" sz="4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157286" y="2417434"/>
            <a:ext cx="2035176" cy="319087"/>
            <a:chOff x="674686" y="702934"/>
            <a:chExt cx="2035176" cy="319087"/>
          </a:xfrm>
        </p:grpSpPr>
        <p:sp>
          <p:nvSpPr>
            <p:cNvPr id="128" name="矩形: 圆角 127"/>
            <p:cNvSpPr/>
            <p:nvPr/>
          </p:nvSpPr>
          <p:spPr>
            <a:xfrm>
              <a:off x="729457" y="740053"/>
              <a:ext cx="1262658" cy="236452"/>
            </a:xfrm>
            <a:prstGeom prst="roundRect">
              <a:avLst>
                <a:gd name="adj" fmla="val 50000"/>
              </a:avLst>
            </a:prstGeom>
            <a:gradFill>
              <a:gsLst>
                <a:gs pos="75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29" name="组合 128"/>
            <p:cNvGrpSpPr/>
            <p:nvPr/>
          </p:nvGrpSpPr>
          <p:grpSpPr>
            <a:xfrm>
              <a:off x="674686" y="702934"/>
              <a:ext cx="2035176" cy="319087"/>
              <a:chOff x="674686" y="702934"/>
              <a:chExt cx="2035176" cy="319087"/>
            </a:xfrm>
          </p:grpSpPr>
          <p:sp>
            <p:nvSpPr>
              <p:cNvPr id="132" name="矩形: 圆角 131"/>
              <p:cNvSpPr/>
              <p:nvPr/>
            </p:nvSpPr>
            <p:spPr>
              <a:xfrm>
                <a:off x="674686" y="702934"/>
                <a:ext cx="2035176" cy="319087"/>
              </a:xfrm>
              <a:prstGeom prst="roundRect">
                <a:avLst>
                  <a:gd name="adj" fmla="val 4375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635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3" name="矩形: 圆角 132"/>
              <p:cNvSpPr/>
              <p:nvPr/>
            </p:nvSpPr>
            <p:spPr>
              <a:xfrm>
                <a:off x="674686" y="702934"/>
                <a:ext cx="2035176" cy="319087"/>
              </a:xfrm>
              <a:prstGeom prst="roundRect">
                <a:avLst>
                  <a:gd name="adj" fmla="val 43750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4" name="矩形: 圆角 133"/>
              <p:cNvSpPr/>
              <p:nvPr/>
            </p:nvSpPr>
            <p:spPr>
              <a:xfrm>
                <a:off x="674686" y="702934"/>
                <a:ext cx="2035176" cy="319087"/>
              </a:xfrm>
              <a:prstGeom prst="roundRect">
                <a:avLst>
                  <a:gd name="adj" fmla="val 4375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25400" dist="127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30" name="矩形: 圆角 129"/>
            <p:cNvSpPr/>
            <p:nvPr/>
          </p:nvSpPr>
          <p:spPr>
            <a:xfrm>
              <a:off x="729457" y="745204"/>
              <a:ext cx="1262658" cy="236452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  <a:effectLst>
              <a:innerShdw blurRad="127000" dist="25400" dir="135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1" name="矩形: 圆角 130"/>
            <p:cNvSpPr/>
            <p:nvPr/>
          </p:nvSpPr>
          <p:spPr>
            <a:xfrm>
              <a:off x="1088231" y="743299"/>
              <a:ext cx="903980" cy="235975"/>
            </a:xfrm>
            <a:prstGeom prst="roundRect">
              <a:avLst>
                <a:gd name="adj" fmla="val 46940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76200" dist="12700" sx="102000" sy="102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143" name="菱形 142"/>
          <p:cNvSpPr/>
          <p:nvPr/>
        </p:nvSpPr>
        <p:spPr>
          <a:xfrm>
            <a:off x="1409222" y="3185060"/>
            <a:ext cx="118549" cy="118549"/>
          </a:xfrm>
          <a:prstGeom prst="diamond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 anchorCtr="0">
            <a:noAutofit/>
          </a:bodyPr>
          <a:lstStyle/>
          <a:p>
            <a:endParaRPr lang="zh-CN" altLang="en-US"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0" scaled="0"/>
              </a:gradFill>
            </a:endParaRPr>
          </a:p>
        </p:txBody>
      </p:sp>
      <p:sp>
        <p:nvSpPr>
          <p:cNvPr id="144" name="菱形 143"/>
          <p:cNvSpPr/>
          <p:nvPr/>
        </p:nvSpPr>
        <p:spPr>
          <a:xfrm>
            <a:off x="1409222" y="4740543"/>
            <a:ext cx="118549" cy="118549"/>
          </a:xfrm>
          <a:prstGeom prst="diamond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 anchorCtr="0">
            <a:noAutofit/>
          </a:bodyPr>
          <a:lstStyle/>
          <a:p>
            <a:endParaRPr lang="zh-CN" altLang="en-US"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0" scaled="0"/>
              </a:gradFill>
            </a:endParaRPr>
          </a:p>
        </p:txBody>
      </p:sp>
      <p:sp>
        <p:nvSpPr>
          <p:cNvPr id="145" name="菱形 144"/>
          <p:cNvSpPr/>
          <p:nvPr/>
        </p:nvSpPr>
        <p:spPr>
          <a:xfrm>
            <a:off x="4685822" y="4740543"/>
            <a:ext cx="118549" cy="118549"/>
          </a:xfrm>
          <a:prstGeom prst="diamond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 anchorCtr="0">
            <a:noAutofit/>
          </a:bodyPr>
          <a:lstStyle/>
          <a:p>
            <a:endParaRPr lang="zh-CN" altLang="en-US"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0" scaled="0"/>
              </a:gradFill>
            </a:endParaRPr>
          </a:p>
        </p:txBody>
      </p:sp>
      <p:sp>
        <p:nvSpPr>
          <p:cNvPr id="146" name="菱形 145"/>
          <p:cNvSpPr/>
          <p:nvPr/>
        </p:nvSpPr>
        <p:spPr>
          <a:xfrm>
            <a:off x="7314722" y="4740543"/>
            <a:ext cx="118549" cy="118549"/>
          </a:xfrm>
          <a:prstGeom prst="diamond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 anchorCtr="0">
            <a:noAutofit/>
          </a:bodyPr>
          <a:lstStyle/>
          <a:p>
            <a:endParaRPr lang="zh-CN" altLang="en-US"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0" scaled="0"/>
              </a:gra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814705" y="616585"/>
            <a:ext cx="2990850" cy="633095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gradFill>
                  <a:gsLst>
                    <a:gs pos="100000">
                      <a:schemeClr val="accent3"/>
                    </a:gs>
                    <a:gs pos="0">
                      <a:schemeClr val="accent4"/>
                    </a:gs>
                  </a:gsLst>
                  <a:lin ang="0" scaled="0"/>
                </a:gradFill>
                <a:effectLst>
                  <a:outerShdw blurRad="88900" dist="63500" dir="2700000" sx="101000" sy="101000" algn="tl" rotWithShape="0">
                    <a:schemeClr val="accent3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+mn-ea"/>
              </a:rPr>
              <a:t>工作完成情况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581150" y="2282031"/>
            <a:ext cx="4876800" cy="2293937"/>
            <a:chOff x="1581150" y="2282031"/>
            <a:chExt cx="4876800" cy="2293937"/>
          </a:xfrm>
        </p:grpSpPr>
        <p:sp>
          <p:nvSpPr>
            <p:cNvPr id="86" name="椭圆 54"/>
            <p:cNvSpPr/>
            <p:nvPr/>
          </p:nvSpPr>
          <p:spPr>
            <a:xfrm>
              <a:off x="1581150" y="2282031"/>
              <a:ext cx="4876800" cy="2293937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  <a:effectLst>
              <a:outerShdw blurRad="165100" dist="254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7" name="椭圆 54"/>
            <p:cNvSpPr/>
            <p:nvPr/>
          </p:nvSpPr>
          <p:spPr>
            <a:xfrm>
              <a:off x="1581150" y="2282031"/>
              <a:ext cx="4876800" cy="2293937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8" name="椭圆 54"/>
            <p:cNvSpPr/>
            <p:nvPr/>
          </p:nvSpPr>
          <p:spPr>
            <a:xfrm>
              <a:off x="1581150" y="2282031"/>
              <a:ext cx="4876800" cy="2293937"/>
            </a:xfrm>
            <a:prstGeom prst="roundRect">
              <a:avLst>
                <a:gd name="adj" fmla="val 639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43650" y="1714500"/>
            <a:ext cx="5176838" cy="3162300"/>
            <a:chOff x="6343650" y="1714500"/>
            <a:chExt cx="5176838" cy="3162300"/>
          </a:xfrm>
        </p:grpSpPr>
        <p:sp>
          <p:nvSpPr>
            <p:cNvPr id="25" name="椭圆 54"/>
            <p:cNvSpPr/>
            <p:nvPr/>
          </p:nvSpPr>
          <p:spPr>
            <a:xfrm>
              <a:off x="6343650" y="1714500"/>
              <a:ext cx="5176838" cy="3162300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  <a:effectLst>
              <a:outerShdw blurRad="165100" dist="254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" name="椭圆 54"/>
            <p:cNvSpPr/>
            <p:nvPr/>
          </p:nvSpPr>
          <p:spPr>
            <a:xfrm>
              <a:off x="6343650" y="1714500"/>
              <a:ext cx="5176838" cy="3162300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7" name="椭圆 54"/>
            <p:cNvSpPr/>
            <p:nvPr/>
          </p:nvSpPr>
          <p:spPr>
            <a:xfrm>
              <a:off x="6343650" y="1714500"/>
              <a:ext cx="5176838" cy="3162300"/>
            </a:xfrm>
            <a:prstGeom prst="roundRect">
              <a:avLst>
                <a:gd name="adj" fmla="val 639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blurRad="127000" dist="25400" dir="13500000" sx="101000" sy="101000" algn="br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69927" y="541180"/>
            <a:ext cx="2320923" cy="784539"/>
            <a:chOff x="669927" y="541180"/>
            <a:chExt cx="4583392" cy="784539"/>
          </a:xfrm>
        </p:grpSpPr>
        <p:sp>
          <p:nvSpPr>
            <p:cNvPr id="95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6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16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7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 anchorCtr="0">
              <a:noAutofit/>
            </a:bodyPr>
            <a:lstStyle/>
            <a:p>
              <a:endParaRPr lang="zh-CN" altLang="en-US" sz="36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1032188" y="6022262"/>
            <a:ext cx="488300" cy="360201"/>
            <a:chOff x="11032188" y="6022262"/>
            <a:chExt cx="488300" cy="360201"/>
          </a:xfrm>
        </p:grpSpPr>
        <p:grpSp>
          <p:nvGrpSpPr>
            <p:cNvPr id="105" name="组合 104"/>
            <p:cNvGrpSpPr/>
            <p:nvPr/>
          </p:nvGrpSpPr>
          <p:grpSpPr>
            <a:xfrm>
              <a:off x="11032188" y="6022262"/>
              <a:ext cx="488300" cy="360201"/>
              <a:chOff x="11032188" y="6022262"/>
              <a:chExt cx="488300" cy="360201"/>
            </a:xfrm>
          </p:grpSpPr>
          <p:sp>
            <p:nvSpPr>
              <p:cNvPr id="107" name="矩形: 圆角 35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8" name="矩形: 圆角 33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9" name="矩形: 圆角 34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06" name="箭头: 右 105"/>
            <p:cNvSpPr/>
            <p:nvPr/>
          </p:nvSpPr>
          <p:spPr>
            <a:xfrm>
              <a:off x="11171563" y="6133306"/>
              <a:ext cx="209550" cy="138113"/>
            </a:xfrm>
            <a:prstGeom prst="rightArrow">
              <a:avLst>
                <a:gd name="adj1" fmla="val 50000"/>
                <a:gd name="adj2" fmla="val 53448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3434329" y="1380572"/>
            <a:ext cx="493009" cy="754015"/>
            <a:chOff x="9121139" y="4729071"/>
            <a:chExt cx="493009" cy="754015"/>
          </a:xfrm>
        </p:grpSpPr>
        <p:grpSp>
          <p:nvGrpSpPr>
            <p:cNvPr id="111" name="组合 110"/>
            <p:cNvGrpSpPr/>
            <p:nvPr/>
          </p:nvGrpSpPr>
          <p:grpSpPr>
            <a:xfrm>
              <a:off x="9121139" y="4729071"/>
              <a:ext cx="493009" cy="493009"/>
              <a:chOff x="10665475" y="5210174"/>
              <a:chExt cx="360201" cy="360201"/>
            </a:xfrm>
          </p:grpSpPr>
          <p:sp>
            <p:nvSpPr>
              <p:cNvPr id="113" name="矩形: 圆角 35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" name="矩形: 圆角 33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5" name="矩形: 圆角 34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12" name="文本框 111"/>
            <p:cNvSpPr txBox="1"/>
            <p:nvPr/>
          </p:nvSpPr>
          <p:spPr>
            <a:xfrm>
              <a:off x="9154320" y="477520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</a:rPr>
                <a:t>”</a:t>
              </a:r>
              <a:endParaRPr lang="zh-CN" altLang="en-US" sz="4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49325" y="3849930"/>
            <a:ext cx="2735887" cy="1967783"/>
            <a:chOff x="949325" y="3849930"/>
            <a:chExt cx="2735887" cy="1967783"/>
          </a:xfrm>
        </p:grpSpPr>
        <p:grpSp>
          <p:nvGrpSpPr>
            <p:cNvPr id="22" name="组合 21"/>
            <p:cNvGrpSpPr/>
            <p:nvPr/>
          </p:nvGrpSpPr>
          <p:grpSpPr>
            <a:xfrm>
              <a:off x="1092200" y="3971925"/>
              <a:ext cx="2593012" cy="1845788"/>
              <a:chOff x="1092200" y="3971925"/>
              <a:chExt cx="2593012" cy="1845788"/>
            </a:xfrm>
          </p:grpSpPr>
          <p:sp>
            <p:nvSpPr>
              <p:cNvPr id="29" name="椭圆 54"/>
              <p:cNvSpPr/>
              <p:nvPr/>
            </p:nvSpPr>
            <p:spPr>
              <a:xfrm>
                <a:off x="1092200" y="3971925"/>
                <a:ext cx="2593012" cy="1843248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" name="椭圆 54"/>
              <p:cNvSpPr/>
              <p:nvPr/>
            </p:nvSpPr>
            <p:spPr>
              <a:xfrm>
                <a:off x="1092200" y="3971925"/>
                <a:ext cx="2593012" cy="1843248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" name="椭圆 54"/>
              <p:cNvSpPr/>
              <p:nvPr/>
            </p:nvSpPr>
            <p:spPr>
              <a:xfrm>
                <a:off x="1092200" y="3974465"/>
                <a:ext cx="2593012" cy="1843248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38100" dir="13500000" sx="101000" sy="101000" algn="br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1788381" y="4175804"/>
              <a:ext cx="1200650" cy="101566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altLang="zh-CN" sz="6000" spc="130" dirty="0">
                  <a:gradFill flip="none" rotWithShape="1"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j-ea"/>
                  <a:ea typeface="+mj-ea"/>
                  <a:cs typeface="OPPOSans R" panose="00020600040101010101" pitchFamily="18" charset="-122"/>
                  <a:sym typeface="OPPOSans R" panose="00020600040101010101" pitchFamily="18" charset="-122"/>
                </a:rPr>
                <a:t>8</a:t>
              </a:r>
              <a:r>
                <a:rPr lang="zh-CN" altLang="en-US" sz="3600" spc="130" dirty="0">
                  <a:gradFill flip="none" rotWithShape="1"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j-ea"/>
                  <a:ea typeface="+mj-ea"/>
                  <a:cs typeface="OPPOSans R" panose="00020600040101010101" pitchFamily="18" charset="-122"/>
                  <a:sym typeface="OPPOSans R" panose="00020600040101010101" pitchFamily="18" charset="-122"/>
                </a:rPr>
                <a:t>家</a:t>
              </a:r>
              <a:endParaRPr lang="zh-CN" altLang="zh-CN" sz="3200" spc="130" dirty="0"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209997" y="5215754"/>
              <a:ext cx="2357419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2000" spc="1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OPPOSans R" panose="00020600040101010101" pitchFamily="18" charset="-122"/>
                  <a:sym typeface="OPPOSans R" panose="00020600040101010101" pitchFamily="18" charset="-122"/>
                </a:rPr>
                <a:t>新开拓的媒体资源</a:t>
              </a:r>
              <a:endParaRPr lang="zh-CN" altLang="zh-CN" sz="20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949325" y="3849930"/>
              <a:ext cx="561733" cy="561733"/>
              <a:chOff x="454508" y="4253155"/>
              <a:chExt cx="561733" cy="561733"/>
            </a:xfrm>
          </p:grpSpPr>
          <p:grpSp>
            <p:nvGrpSpPr>
              <p:cNvPr id="117" name="组合 116"/>
              <p:cNvGrpSpPr/>
              <p:nvPr/>
            </p:nvGrpSpPr>
            <p:grpSpPr>
              <a:xfrm>
                <a:off x="454508" y="4253155"/>
                <a:ext cx="561733" cy="561733"/>
                <a:chOff x="10665475" y="5210174"/>
                <a:chExt cx="360201" cy="360201"/>
              </a:xfrm>
            </p:grpSpPr>
            <p:sp>
              <p:nvSpPr>
                <p:cNvPr id="119" name="矩形: 圆角 35"/>
                <p:cNvSpPr/>
                <p:nvPr/>
              </p:nvSpPr>
              <p:spPr>
                <a:xfrm>
                  <a:off x="10665475" y="5210174"/>
                  <a:ext cx="360201" cy="360201"/>
                </a:xfrm>
                <a:prstGeom prst="roundRect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38100" dist="12700" dir="2700000" sx="101000" sy="101000" algn="tl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noAutofit/>
                </a:bodyPr>
                <a:lstStyle/>
                <a:p>
                  <a:pPr algn="ctr"/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20" name="矩形: 圆角 33"/>
                <p:cNvSpPr/>
                <p:nvPr/>
              </p:nvSpPr>
              <p:spPr>
                <a:xfrm>
                  <a:off x="10665475" y="5210174"/>
                  <a:ext cx="360201" cy="360201"/>
                </a:xfrm>
                <a:prstGeom prst="round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noAutofit/>
                </a:bodyPr>
                <a:lstStyle/>
                <a:p>
                  <a:pPr algn="ctr"/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21" name="矩形: 圆角 34"/>
                <p:cNvSpPr/>
                <p:nvPr/>
              </p:nvSpPr>
              <p:spPr>
                <a:xfrm>
                  <a:off x="10665475" y="5210174"/>
                  <a:ext cx="360201" cy="360201"/>
                </a:xfrm>
                <a:prstGeom prst="roundRect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63500" dist="25400" dir="13500000" algn="b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noAutofit/>
                </a:bodyPr>
                <a:lstStyle/>
                <a:p>
                  <a:pPr algn="ctr"/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  <p:sp>
            <p:nvSpPr>
              <p:cNvPr id="46" name="任意多边形: 形状 45"/>
              <p:cNvSpPr/>
              <p:nvPr/>
            </p:nvSpPr>
            <p:spPr>
              <a:xfrm>
                <a:off x="572665" y="4377595"/>
                <a:ext cx="325418" cy="312852"/>
              </a:xfrm>
              <a:custGeom>
                <a:avLst/>
                <a:gdLst>
                  <a:gd name="connsiteX0" fmla="*/ 152925 w 359004"/>
                  <a:gd name="connsiteY0" fmla="*/ 125701 h 345141"/>
                  <a:gd name="connsiteX1" fmla="*/ 128863 w 359004"/>
                  <a:gd name="connsiteY1" fmla="*/ 149836 h 345141"/>
                  <a:gd name="connsiteX2" fmla="*/ 153572 w 359004"/>
                  <a:gd name="connsiteY2" fmla="*/ 173971 h 345141"/>
                  <a:gd name="connsiteX3" fmla="*/ 155655 w 359004"/>
                  <a:gd name="connsiteY3" fmla="*/ 173971 h 345141"/>
                  <a:gd name="connsiteX4" fmla="*/ 155871 w 359004"/>
                  <a:gd name="connsiteY4" fmla="*/ 173971 h 345141"/>
                  <a:gd name="connsiteX5" fmla="*/ 179861 w 359004"/>
                  <a:gd name="connsiteY5" fmla="*/ 149764 h 345141"/>
                  <a:gd name="connsiteX6" fmla="*/ 155511 w 359004"/>
                  <a:gd name="connsiteY6" fmla="*/ 125701 h 345141"/>
                  <a:gd name="connsiteX7" fmla="*/ 153931 w 359004"/>
                  <a:gd name="connsiteY7" fmla="*/ 125701 h 345141"/>
                  <a:gd name="connsiteX8" fmla="*/ 153572 w 359004"/>
                  <a:gd name="connsiteY8" fmla="*/ 111407 h 345141"/>
                  <a:gd name="connsiteX9" fmla="*/ 155081 w 359004"/>
                  <a:gd name="connsiteY9" fmla="*/ 111407 h 345141"/>
                  <a:gd name="connsiteX10" fmla="*/ 194227 w 359004"/>
                  <a:gd name="connsiteY10" fmla="*/ 149836 h 345141"/>
                  <a:gd name="connsiteX11" fmla="*/ 155081 w 359004"/>
                  <a:gd name="connsiteY11" fmla="*/ 188337 h 345141"/>
                  <a:gd name="connsiteX12" fmla="*/ 153572 w 359004"/>
                  <a:gd name="connsiteY12" fmla="*/ 188337 h 345141"/>
                  <a:gd name="connsiteX13" fmla="*/ 114497 w 359004"/>
                  <a:gd name="connsiteY13" fmla="*/ 149836 h 345141"/>
                  <a:gd name="connsiteX14" fmla="*/ 153572 w 359004"/>
                  <a:gd name="connsiteY14" fmla="*/ 111407 h 345141"/>
                  <a:gd name="connsiteX15" fmla="*/ 154505 w 359004"/>
                  <a:gd name="connsiteY15" fmla="*/ 100345 h 345141"/>
                  <a:gd name="connsiteX16" fmla="*/ 144808 w 359004"/>
                  <a:gd name="connsiteY16" fmla="*/ 101135 h 345141"/>
                  <a:gd name="connsiteX17" fmla="*/ 105230 w 359004"/>
                  <a:gd name="connsiteY17" fmla="*/ 137050 h 345141"/>
                  <a:gd name="connsiteX18" fmla="*/ 126348 w 359004"/>
                  <a:gd name="connsiteY18" fmla="*/ 191209 h 345141"/>
                  <a:gd name="connsiteX19" fmla="*/ 138702 w 359004"/>
                  <a:gd name="connsiteY19" fmla="*/ 199254 h 345141"/>
                  <a:gd name="connsiteX20" fmla="*/ 124337 w 359004"/>
                  <a:gd name="connsiteY20" fmla="*/ 203995 h 345141"/>
                  <a:gd name="connsiteX21" fmla="*/ 80233 w 359004"/>
                  <a:gd name="connsiteY21" fmla="*/ 237253 h 345141"/>
                  <a:gd name="connsiteX22" fmla="*/ 79587 w 359004"/>
                  <a:gd name="connsiteY22" fmla="*/ 241275 h 345141"/>
                  <a:gd name="connsiteX23" fmla="*/ 82531 w 359004"/>
                  <a:gd name="connsiteY23" fmla="*/ 244292 h 345141"/>
                  <a:gd name="connsiteX24" fmla="*/ 84255 w 359004"/>
                  <a:gd name="connsiteY24" fmla="*/ 244938 h 345141"/>
                  <a:gd name="connsiteX25" fmla="*/ 90289 w 359004"/>
                  <a:gd name="connsiteY25" fmla="*/ 242927 h 345141"/>
                  <a:gd name="connsiteX26" fmla="*/ 154146 w 359004"/>
                  <a:gd name="connsiteY26" fmla="*/ 210316 h 345141"/>
                  <a:gd name="connsiteX27" fmla="*/ 155726 w 359004"/>
                  <a:gd name="connsiteY27" fmla="*/ 210316 h 345141"/>
                  <a:gd name="connsiteX28" fmla="*/ 219439 w 359004"/>
                  <a:gd name="connsiteY28" fmla="*/ 242927 h 345141"/>
                  <a:gd name="connsiteX29" fmla="*/ 225472 w 359004"/>
                  <a:gd name="connsiteY29" fmla="*/ 244938 h 345141"/>
                  <a:gd name="connsiteX30" fmla="*/ 227196 w 359004"/>
                  <a:gd name="connsiteY30" fmla="*/ 244292 h 345141"/>
                  <a:gd name="connsiteX31" fmla="*/ 230141 w 359004"/>
                  <a:gd name="connsiteY31" fmla="*/ 241275 h 345141"/>
                  <a:gd name="connsiteX32" fmla="*/ 229854 w 359004"/>
                  <a:gd name="connsiteY32" fmla="*/ 237253 h 345141"/>
                  <a:gd name="connsiteX33" fmla="*/ 185679 w 359004"/>
                  <a:gd name="connsiteY33" fmla="*/ 203995 h 345141"/>
                  <a:gd name="connsiteX34" fmla="*/ 171744 w 359004"/>
                  <a:gd name="connsiteY34" fmla="*/ 199254 h 345141"/>
                  <a:gd name="connsiteX35" fmla="*/ 184098 w 359004"/>
                  <a:gd name="connsiteY35" fmla="*/ 191209 h 345141"/>
                  <a:gd name="connsiteX36" fmla="*/ 205217 w 359004"/>
                  <a:gd name="connsiteY36" fmla="*/ 137050 h 345141"/>
                  <a:gd name="connsiteX37" fmla="*/ 165639 w 359004"/>
                  <a:gd name="connsiteY37" fmla="*/ 101135 h 345141"/>
                  <a:gd name="connsiteX38" fmla="*/ 155295 w 359004"/>
                  <a:gd name="connsiteY38" fmla="*/ 100345 h 345141"/>
                  <a:gd name="connsiteX39" fmla="*/ 154648 w 359004"/>
                  <a:gd name="connsiteY39" fmla="*/ 85907 h 345141"/>
                  <a:gd name="connsiteX40" fmla="*/ 167578 w 359004"/>
                  <a:gd name="connsiteY40" fmla="*/ 86913 h 345141"/>
                  <a:gd name="connsiteX41" fmla="*/ 218505 w 359004"/>
                  <a:gd name="connsiteY41" fmla="*/ 133531 h 345141"/>
                  <a:gd name="connsiteX42" fmla="*/ 201410 w 359004"/>
                  <a:gd name="connsiteY42" fmla="*/ 195232 h 345141"/>
                  <a:gd name="connsiteX43" fmla="*/ 240988 w 359004"/>
                  <a:gd name="connsiteY43" fmla="*/ 228992 h 345141"/>
                  <a:gd name="connsiteX44" fmla="*/ 243574 w 359004"/>
                  <a:gd name="connsiteY44" fmla="*/ 245585 h 345141"/>
                  <a:gd name="connsiteX45" fmla="*/ 231865 w 359004"/>
                  <a:gd name="connsiteY45" fmla="*/ 257796 h 345141"/>
                  <a:gd name="connsiteX46" fmla="*/ 230141 w 359004"/>
                  <a:gd name="connsiteY46" fmla="*/ 258442 h 345141"/>
                  <a:gd name="connsiteX47" fmla="*/ 207443 w 359004"/>
                  <a:gd name="connsiteY47" fmla="*/ 251259 h 345141"/>
                  <a:gd name="connsiteX48" fmla="*/ 154648 w 359004"/>
                  <a:gd name="connsiteY48" fmla="*/ 224682 h 345141"/>
                  <a:gd name="connsiteX49" fmla="*/ 101710 w 359004"/>
                  <a:gd name="connsiteY49" fmla="*/ 251259 h 345141"/>
                  <a:gd name="connsiteX50" fmla="*/ 85620 w 359004"/>
                  <a:gd name="connsiteY50" fmla="*/ 259591 h 345141"/>
                  <a:gd name="connsiteX51" fmla="*/ 79012 w 359004"/>
                  <a:gd name="connsiteY51" fmla="*/ 258442 h 345141"/>
                  <a:gd name="connsiteX52" fmla="*/ 77288 w 359004"/>
                  <a:gd name="connsiteY52" fmla="*/ 257796 h 345141"/>
                  <a:gd name="connsiteX53" fmla="*/ 65580 w 359004"/>
                  <a:gd name="connsiteY53" fmla="*/ 245585 h 345141"/>
                  <a:gd name="connsiteX54" fmla="*/ 68165 w 359004"/>
                  <a:gd name="connsiteY54" fmla="*/ 228992 h 345141"/>
                  <a:gd name="connsiteX55" fmla="*/ 107743 w 359004"/>
                  <a:gd name="connsiteY55" fmla="*/ 195232 h 345141"/>
                  <a:gd name="connsiteX56" fmla="*/ 90648 w 359004"/>
                  <a:gd name="connsiteY56" fmla="*/ 133531 h 345141"/>
                  <a:gd name="connsiteX57" fmla="*/ 141576 w 359004"/>
                  <a:gd name="connsiteY57" fmla="*/ 86913 h 345141"/>
                  <a:gd name="connsiteX58" fmla="*/ 154648 w 359004"/>
                  <a:gd name="connsiteY58" fmla="*/ 85907 h 345141"/>
                  <a:gd name="connsiteX59" fmla="*/ 24781 w 359004"/>
                  <a:gd name="connsiteY59" fmla="*/ 59762 h 345141"/>
                  <a:gd name="connsiteX60" fmla="*/ 14366 w 359004"/>
                  <a:gd name="connsiteY60" fmla="*/ 69890 h 345141"/>
                  <a:gd name="connsiteX61" fmla="*/ 14366 w 359004"/>
                  <a:gd name="connsiteY61" fmla="*/ 280063 h 345141"/>
                  <a:gd name="connsiteX62" fmla="*/ 24781 w 359004"/>
                  <a:gd name="connsiteY62" fmla="*/ 290120 h 345141"/>
                  <a:gd name="connsiteX63" fmla="*/ 102142 w 359004"/>
                  <a:gd name="connsiteY63" fmla="*/ 290120 h 345141"/>
                  <a:gd name="connsiteX64" fmla="*/ 119884 w 359004"/>
                  <a:gd name="connsiteY64" fmla="*/ 297303 h 345141"/>
                  <a:gd name="connsiteX65" fmla="*/ 150555 w 359004"/>
                  <a:gd name="connsiteY65" fmla="*/ 328046 h 345141"/>
                  <a:gd name="connsiteX66" fmla="*/ 165352 w 359004"/>
                  <a:gd name="connsiteY66" fmla="*/ 328046 h 345141"/>
                  <a:gd name="connsiteX67" fmla="*/ 199471 w 359004"/>
                  <a:gd name="connsiteY67" fmla="*/ 296441 h 345141"/>
                  <a:gd name="connsiteX68" fmla="*/ 216494 w 359004"/>
                  <a:gd name="connsiteY68" fmla="*/ 289761 h 345141"/>
                  <a:gd name="connsiteX69" fmla="*/ 285738 w 359004"/>
                  <a:gd name="connsiteY69" fmla="*/ 289761 h 345141"/>
                  <a:gd name="connsiteX70" fmla="*/ 296225 w 359004"/>
                  <a:gd name="connsiteY70" fmla="*/ 279704 h 345141"/>
                  <a:gd name="connsiteX71" fmla="*/ 296225 w 359004"/>
                  <a:gd name="connsiteY71" fmla="*/ 69890 h 345141"/>
                  <a:gd name="connsiteX72" fmla="*/ 285738 w 359004"/>
                  <a:gd name="connsiteY72" fmla="*/ 59762 h 345141"/>
                  <a:gd name="connsiteX73" fmla="*/ 102070 w 359004"/>
                  <a:gd name="connsiteY73" fmla="*/ 14366 h 345141"/>
                  <a:gd name="connsiteX74" fmla="*/ 79300 w 359004"/>
                  <a:gd name="connsiteY74" fmla="*/ 37136 h 345141"/>
                  <a:gd name="connsiteX75" fmla="*/ 79300 w 359004"/>
                  <a:gd name="connsiteY75" fmla="*/ 45396 h 345141"/>
                  <a:gd name="connsiteX76" fmla="*/ 285738 w 359004"/>
                  <a:gd name="connsiteY76" fmla="*/ 45396 h 345141"/>
                  <a:gd name="connsiteX77" fmla="*/ 310591 w 359004"/>
                  <a:gd name="connsiteY77" fmla="*/ 69890 h 345141"/>
                  <a:gd name="connsiteX78" fmla="*/ 310591 w 359004"/>
                  <a:gd name="connsiteY78" fmla="*/ 258586 h 345141"/>
                  <a:gd name="connsiteX79" fmla="*/ 322299 w 359004"/>
                  <a:gd name="connsiteY79" fmla="*/ 258586 h 345141"/>
                  <a:gd name="connsiteX80" fmla="*/ 345069 w 359004"/>
                  <a:gd name="connsiteY80" fmla="*/ 235817 h 345141"/>
                  <a:gd name="connsiteX81" fmla="*/ 345069 w 359004"/>
                  <a:gd name="connsiteY81" fmla="*/ 37136 h 345141"/>
                  <a:gd name="connsiteX82" fmla="*/ 322299 w 359004"/>
                  <a:gd name="connsiteY82" fmla="*/ 14366 h 345141"/>
                  <a:gd name="connsiteX83" fmla="*/ 102070 w 359004"/>
                  <a:gd name="connsiteY83" fmla="*/ 0 h 345141"/>
                  <a:gd name="connsiteX84" fmla="*/ 322299 w 359004"/>
                  <a:gd name="connsiteY84" fmla="*/ 0 h 345141"/>
                  <a:gd name="connsiteX85" fmla="*/ 359004 w 359004"/>
                  <a:gd name="connsiteY85" fmla="*/ 37136 h 345141"/>
                  <a:gd name="connsiteX86" fmla="*/ 359004 w 359004"/>
                  <a:gd name="connsiteY86" fmla="*/ 235817 h 345141"/>
                  <a:gd name="connsiteX87" fmla="*/ 321869 w 359004"/>
                  <a:gd name="connsiteY87" fmla="*/ 272952 h 345141"/>
                  <a:gd name="connsiteX88" fmla="*/ 310160 w 359004"/>
                  <a:gd name="connsiteY88" fmla="*/ 272952 h 345141"/>
                  <a:gd name="connsiteX89" fmla="*/ 310160 w 359004"/>
                  <a:gd name="connsiteY89" fmla="*/ 279632 h 345141"/>
                  <a:gd name="connsiteX90" fmla="*/ 285308 w 359004"/>
                  <a:gd name="connsiteY90" fmla="*/ 304055 h 345141"/>
                  <a:gd name="connsiteX91" fmla="*/ 216064 w 359004"/>
                  <a:gd name="connsiteY91" fmla="*/ 304055 h 345141"/>
                  <a:gd name="connsiteX92" fmla="*/ 208881 w 359004"/>
                  <a:gd name="connsiteY92" fmla="*/ 306856 h 345141"/>
                  <a:gd name="connsiteX93" fmla="*/ 174762 w 359004"/>
                  <a:gd name="connsiteY93" fmla="*/ 338533 h 345141"/>
                  <a:gd name="connsiteX94" fmla="*/ 157738 w 359004"/>
                  <a:gd name="connsiteY94" fmla="*/ 345141 h 345141"/>
                  <a:gd name="connsiteX95" fmla="*/ 140067 w 359004"/>
                  <a:gd name="connsiteY95" fmla="*/ 337958 h 345141"/>
                  <a:gd name="connsiteX96" fmla="*/ 109325 w 359004"/>
                  <a:gd name="connsiteY96" fmla="*/ 307215 h 345141"/>
                  <a:gd name="connsiteX97" fmla="*/ 102142 w 359004"/>
                  <a:gd name="connsiteY97" fmla="*/ 304127 h 345141"/>
                  <a:gd name="connsiteX98" fmla="*/ 24781 w 359004"/>
                  <a:gd name="connsiteY98" fmla="*/ 304127 h 345141"/>
                  <a:gd name="connsiteX99" fmla="*/ 0 w 359004"/>
                  <a:gd name="connsiteY99" fmla="*/ 279704 h 345141"/>
                  <a:gd name="connsiteX100" fmla="*/ 0 w 359004"/>
                  <a:gd name="connsiteY100" fmla="*/ 69890 h 345141"/>
                  <a:gd name="connsiteX101" fmla="*/ 24781 w 359004"/>
                  <a:gd name="connsiteY101" fmla="*/ 45396 h 345141"/>
                  <a:gd name="connsiteX102" fmla="*/ 64934 w 359004"/>
                  <a:gd name="connsiteY102" fmla="*/ 45396 h 345141"/>
                  <a:gd name="connsiteX103" fmla="*/ 64934 w 359004"/>
                  <a:gd name="connsiteY103" fmla="*/ 37136 h 345141"/>
                  <a:gd name="connsiteX104" fmla="*/ 102070 w 359004"/>
                  <a:gd name="connsiteY104" fmla="*/ 0 h 345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359004" h="345141">
                    <a:moveTo>
                      <a:pt x="152925" y="125701"/>
                    </a:moveTo>
                    <a:cubicBezTo>
                      <a:pt x="139709" y="125859"/>
                      <a:pt x="129006" y="136584"/>
                      <a:pt x="128863" y="149836"/>
                    </a:cubicBezTo>
                    <a:cubicBezTo>
                      <a:pt x="129006" y="163326"/>
                      <a:pt x="140068" y="174129"/>
                      <a:pt x="153572" y="173971"/>
                    </a:cubicBezTo>
                    <a:lnTo>
                      <a:pt x="155655" y="173971"/>
                    </a:lnTo>
                    <a:lnTo>
                      <a:pt x="155871" y="173971"/>
                    </a:lnTo>
                    <a:cubicBezTo>
                      <a:pt x="169087" y="173741"/>
                      <a:pt x="179718" y="163003"/>
                      <a:pt x="179861" y="149764"/>
                    </a:cubicBezTo>
                    <a:cubicBezTo>
                      <a:pt x="179646" y="136447"/>
                      <a:pt x="168799" y="125737"/>
                      <a:pt x="155511" y="125701"/>
                    </a:cubicBezTo>
                    <a:lnTo>
                      <a:pt x="153931" y="125701"/>
                    </a:lnTo>
                    <a:close/>
                    <a:moveTo>
                      <a:pt x="153572" y="111407"/>
                    </a:moveTo>
                    <a:lnTo>
                      <a:pt x="155081" y="111407"/>
                    </a:lnTo>
                    <a:cubicBezTo>
                      <a:pt x="176486" y="111206"/>
                      <a:pt x="194012" y="128417"/>
                      <a:pt x="194227" y="149836"/>
                    </a:cubicBezTo>
                    <a:cubicBezTo>
                      <a:pt x="194012" y="171270"/>
                      <a:pt x="176486" y="188495"/>
                      <a:pt x="155081" y="188337"/>
                    </a:cubicBezTo>
                    <a:lnTo>
                      <a:pt x="153572" y="188337"/>
                    </a:lnTo>
                    <a:cubicBezTo>
                      <a:pt x="132166" y="188495"/>
                      <a:pt x="114640" y="171256"/>
                      <a:pt x="114497" y="149836"/>
                    </a:cubicBezTo>
                    <a:cubicBezTo>
                      <a:pt x="114712" y="128446"/>
                      <a:pt x="132166" y="111249"/>
                      <a:pt x="153572" y="111407"/>
                    </a:cubicBezTo>
                    <a:close/>
                    <a:moveTo>
                      <a:pt x="154505" y="100345"/>
                    </a:moveTo>
                    <a:cubicBezTo>
                      <a:pt x="151273" y="100331"/>
                      <a:pt x="148040" y="100596"/>
                      <a:pt x="144808" y="101135"/>
                    </a:cubicBezTo>
                    <a:cubicBezTo>
                      <a:pt x="125701" y="104238"/>
                      <a:pt x="110186" y="118310"/>
                      <a:pt x="105230" y="137050"/>
                    </a:cubicBezTo>
                    <a:cubicBezTo>
                      <a:pt x="99699" y="157773"/>
                      <a:pt x="108247" y="179688"/>
                      <a:pt x="126348" y="191209"/>
                    </a:cubicBezTo>
                    <a:lnTo>
                      <a:pt x="138702" y="199254"/>
                    </a:lnTo>
                    <a:lnTo>
                      <a:pt x="124337" y="203995"/>
                    </a:lnTo>
                    <a:cubicBezTo>
                      <a:pt x="106451" y="210086"/>
                      <a:pt x="91008" y="221744"/>
                      <a:pt x="80233" y="237253"/>
                    </a:cubicBezTo>
                    <a:cubicBezTo>
                      <a:pt x="79371" y="238409"/>
                      <a:pt x="79155" y="239910"/>
                      <a:pt x="79587" y="241275"/>
                    </a:cubicBezTo>
                    <a:cubicBezTo>
                      <a:pt x="80017" y="242683"/>
                      <a:pt x="81167" y="243803"/>
                      <a:pt x="82531" y="244292"/>
                    </a:cubicBezTo>
                    <a:lnTo>
                      <a:pt x="84255" y="244938"/>
                    </a:lnTo>
                    <a:cubicBezTo>
                      <a:pt x="86482" y="245678"/>
                      <a:pt x="88924" y="244859"/>
                      <a:pt x="90289" y="242927"/>
                    </a:cubicBezTo>
                    <a:cubicBezTo>
                      <a:pt x="105014" y="222355"/>
                      <a:pt x="128862" y="210201"/>
                      <a:pt x="154146" y="210316"/>
                    </a:cubicBezTo>
                    <a:lnTo>
                      <a:pt x="155726" y="210316"/>
                    </a:lnTo>
                    <a:cubicBezTo>
                      <a:pt x="181010" y="210252"/>
                      <a:pt x="204713" y="222398"/>
                      <a:pt x="219439" y="242927"/>
                    </a:cubicBezTo>
                    <a:cubicBezTo>
                      <a:pt x="220803" y="244859"/>
                      <a:pt x="223246" y="245678"/>
                      <a:pt x="225472" y="244938"/>
                    </a:cubicBezTo>
                    <a:lnTo>
                      <a:pt x="227196" y="244292"/>
                    </a:lnTo>
                    <a:cubicBezTo>
                      <a:pt x="228561" y="243803"/>
                      <a:pt x="229710" y="242683"/>
                      <a:pt x="230141" y="241275"/>
                    </a:cubicBezTo>
                    <a:cubicBezTo>
                      <a:pt x="230644" y="239960"/>
                      <a:pt x="230573" y="238481"/>
                      <a:pt x="229854" y="237253"/>
                    </a:cubicBezTo>
                    <a:cubicBezTo>
                      <a:pt x="219079" y="221723"/>
                      <a:pt x="203565" y="210065"/>
                      <a:pt x="185679" y="203995"/>
                    </a:cubicBezTo>
                    <a:lnTo>
                      <a:pt x="171744" y="199254"/>
                    </a:lnTo>
                    <a:lnTo>
                      <a:pt x="184098" y="191209"/>
                    </a:lnTo>
                    <a:cubicBezTo>
                      <a:pt x="202200" y="179674"/>
                      <a:pt x="210676" y="157773"/>
                      <a:pt x="205217" y="137050"/>
                    </a:cubicBezTo>
                    <a:cubicBezTo>
                      <a:pt x="200260" y="118310"/>
                      <a:pt x="184746" y="104238"/>
                      <a:pt x="165639" y="101135"/>
                    </a:cubicBezTo>
                    <a:cubicBezTo>
                      <a:pt x="162191" y="100568"/>
                      <a:pt x="158743" y="100302"/>
                      <a:pt x="155295" y="100345"/>
                    </a:cubicBezTo>
                    <a:close/>
                    <a:moveTo>
                      <a:pt x="154648" y="85907"/>
                    </a:moveTo>
                    <a:cubicBezTo>
                      <a:pt x="158958" y="85871"/>
                      <a:pt x="163340" y="86209"/>
                      <a:pt x="167578" y="86913"/>
                    </a:cubicBezTo>
                    <a:cubicBezTo>
                      <a:pt x="192287" y="91007"/>
                      <a:pt x="212256" y="109281"/>
                      <a:pt x="218505" y="133531"/>
                    </a:cubicBezTo>
                    <a:cubicBezTo>
                      <a:pt x="224395" y="155675"/>
                      <a:pt x="217859" y="179264"/>
                      <a:pt x="201410" y="195232"/>
                    </a:cubicBezTo>
                    <a:cubicBezTo>
                      <a:pt x="217284" y="202882"/>
                      <a:pt x="230931" y="214511"/>
                      <a:pt x="240988" y="228992"/>
                    </a:cubicBezTo>
                    <a:cubicBezTo>
                      <a:pt x="244364" y="233833"/>
                      <a:pt x="245297" y="239953"/>
                      <a:pt x="243574" y="245585"/>
                    </a:cubicBezTo>
                    <a:cubicBezTo>
                      <a:pt x="241778" y="251252"/>
                      <a:pt x="237468" y="255763"/>
                      <a:pt x="231865" y="257796"/>
                    </a:cubicBezTo>
                    <a:lnTo>
                      <a:pt x="230141" y="258442"/>
                    </a:lnTo>
                    <a:cubicBezTo>
                      <a:pt x="221809" y="261416"/>
                      <a:pt x="212544" y="258478"/>
                      <a:pt x="207443" y="251259"/>
                    </a:cubicBezTo>
                    <a:cubicBezTo>
                      <a:pt x="195232" y="234300"/>
                      <a:pt x="175551" y="224373"/>
                      <a:pt x="154648" y="224682"/>
                    </a:cubicBezTo>
                    <a:cubicBezTo>
                      <a:pt x="133674" y="224251"/>
                      <a:pt x="113850" y="234199"/>
                      <a:pt x="101710" y="251259"/>
                    </a:cubicBezTo>
                    <a:cubicBezTo>
                      <a:pt x="97975" y="256459"/>
                      <a:pt x="92013" y="259555"/>
                      <a:pt x="85620" y="259591"/>
                    </a:cubicBezTo>
                    <a:cubicBezTo>
                      <a:pt x="83393" y="259598"/>
                      <a:pt x="81095" y="259210"/>
                      <a:pt x="79012" y="258442"/>
                    </a:cubicBezTo>
                    <a:lnTo>
                      <a:pt x="77288" y="257796"/>
                    </a:lnTo>
                    <a:cubicBezTo>
                      <a:pt x="71685" y="255763"/>
                      <a:pt x="67375" y="251252"/>
                      <a:pt x="65580" y="245585"/>
                    </a:cubicBezTo>
                    <a:cubicBezTo>
                      <a:pt x="63784" y="239953"/>
                      <a:pt x="64718" y="233804"/>
                      <a:pt x="68165" y="228992"/>
                    </a:cubicBezTo>
                    <a:cubicBezTo>
                      <a:pt x="78222" y="214511"/>
                      <a:pt x="91869" y="202875"/>
                      <a:pt x="107743" y="195232"/>
                    </a:cubicBezTo>
                    <a:cubicBezTo>
                      <a:pt x="91295" y="179264"/>
                      <a:pt x="84758" y="155675"/>
                      <a:pt x="90648" y="133531"/>
                    </a:cubicBezTo>
                    <a:cubicBezTo>
                      <a:pt x="96897" y="109274"/>
                      <a:pt x="116866" y="90993"/>
                      <a:pt x="141576" y="86913"/>
                    </a:cubicBezTo>
                    <a:cubicBezTo>
                      <a:pt x="145885" y="86202"/>
                      <a:pt x="150267" y="85864"/>
                      <a:pt x="154648" y="85907"/>
                    </a:cubicBezTo>
                    <a:close/>
                    <a:moveTo>
                      <a:pt x="24781" y="59762"/>
                    </a:moveTo>
                    <a:cubicBezTo>
                      <a:pt x="19107" y="59719"/>
                      <a:pt x="14509" y="64237"/>
                      <a:pt x="14366" y="69890"/>
                    </a:cubicBezTo>
                    <a:lnTo>
                      <a:pt x="14366" y="280063"/>
                    </a:lnTo>
                    <a:cubicBezTo>
                      <a:pt x="14509" y="285709"/>
                      <a:pt x="19107" y="290199"/>
                      <a:pt x="24781" y="290120"/>
                    </a:cubicBezTo>
                    <a:lnTo>
                      <a:pt x="102142" y="290120"/>
                    </a:lnTo>
                    <a:cubicBezTo>
                      <a:pt x="108750" y="290091"/>
                      <a:pt x="115143" y="292670"/>
                      <a:pt x="119884" y="297303"/>
                    </a:cubicBezTo>
                    <a:lnTo>
                      <a:pt x="150555" y="328046"/>
                    </a:lnTo>
                    <a:cubicBezTo>
                      <a:pt x="154721" y="331968"/>
                      <a:pt x="161186" y="331968"/>
                      <a:pt x="165352" y="328046"/>
                    </a:cubicBezTo>
                    <a:lnTo>
                      <a:pt x="199471" y="296441"/>
                    </a:lnTo>
                    <a:cubicBezTo>
                      <a:pt x="204068" y="292145"/>
                      <a:pt x="210173" y="289761"/>
                      <a:pt x="216494" y="289761"/>
                    </a:cubicBezTo>
                    <a:lnTo>
                      <a:pt x="285738" y="289761"/>
                    </a:lnTo>
                    <a:cubicBezTo>
                      <a:pt x="291413" y="289840"/>
                      <a:pt x="296082" y="285357"/>
                      <a:pt x="296225" y="279704"/>
                    </a:cubicBezTo>
                    <a:lnTo>
                      <a:pt x="296225" y="69890"/>
                    </a:lnTo>
                    <a:cubicBezTo>
                      <a:pt x="296082" y="64222"/>
                      <a:pt x="291413" y="59719"/>
                      <a:pt x="285738" y="59762"/>
                    </a:cubicBezTo>
                    <a:close/>
                    <a:moveTo>
                      <a:pt x="102070" y="14366"/>
                    </a:moveTo>
                    <a:cubicBezTo>
                      <a:pt x="89500" y="14366"/>
                      <a:pt x="79300" y="24558"/>
                      <a:pt x="79300" y="37136"/>
                    </a:cubicBezTo>
                    <a:lnTo>
                      <a:pt x="79300" y="45396"/>
                    </a:lnTo>
                    <a:lnTo>
                      <a:pt x="285738" y="45396"/>
                    </a:lnTo>
                    <a:cubicBezTo>
                      <a:pt x="299386" y="45317"/>
                      <a:pt x="310448" y="56271"/>
                      <a:pt x="310591" y="69890"/>
                    </a:cubicBezTo>
                    <a:lnTo>
                      <a:pt x="310591" y="258586"/>
                    </a:lnTo>
                    <a:lnTo>
                      <a:pt x="322299" y="258586"/>
                    </a:lnTo>
                    <a:cubicBezTo>
                      <a:pt x="334869" y="258586"/>
                      <a:pt x="345069" y="248394"/>
                      <a:pt x="345069" y="235817"/>
                    </a:cubicBezTo>
                    <a:lnTo>
                      <a:pt x="345069" y="37136"/>
                    </a:lnTo>
                    <a:cubicBezTo>
                      <a:pt x="345069" y="24558"/>
                      <a:pt x="334869" y="14366"/>
                      <a:pt x="322299" y="14366"/>
                    </a:cubicBezTo>
                    <a:close/>
                    <a:moveTo>
                      <a:pt x="102070" y="0"/>
                    </a:moveTo>
                    <a:lnTo>
                      <a:pt x="322299" y="0"/>
                    </a:lnTo>
                    <a:cubicBezTo>
                      <a:pt x="342628" y="273"/>
                      <a:pt x="358933" y="16808"/>
                      <a:pt x="359004" y="37136"/>
                    </a:cubicBezTo>
                    <a:lnTo>
                      <a:pt x="359004" y="235817"/>
                    </a:lnTo>
                    <a:cubicBezTo>
                      <a:pt x="358933" y="256309"/>
                      <a:pt x="342340" y="272916"/>
                      <a:pt x="321869" y="272952"/>
                    </a:cubicBezTo>
                    <a:lnTo>
                      <a:pt x="310160" y="272952"/>
                    </a:lnTo>
                    <a:lnTo>
                      <a:pt x="310160" y="279632"/>
                    </a:lnTo>
                    <a:cubicBezTo>
                      <a:pt x="310017" y="293223"/>
                      <a:pt x="298883" y="304134"/>
                      <a:pt x="285308" y="304055"/>
                    </a:cubicBezTo>
                    <a:lnTo>
                      <a:pt x="216064" y="304055"/>
                    </a:lnTo>
                    <a:cubicBezTo>
                      <a:pt x="213406" y="304069"/>
                      <a:pt x="210820" y="305067"/>
                      <a:pt x="208881" y="306856"/>
                    </a:cubicBezTo>
                    <a:lnTo>
                      <a:pt x="174762" y="338533"/>
                    </a:lnTo>
                    <a:cubicBezTo>
                      <a:pt x="170093" y="342792"/>
                      <a:pt x="164059" y="345148"/>
                      <a:pt x="157738" y="345141"/>
                    </a:cubicBezTo>
                    <a:cubicBezTo>
                      <a:pt x="151129" y="345184"/>
                      <a:pt x="144737" y="342598"/>
                      <a:pt x="140067" y="337958"/>
                    </a:cubicBezTo>
                    <a:lnTo>
                      <a:pt x="109325" y="307215"/>
                    </a:lnTo>
                    <a:cubicBezTo>
                      <a:pt x="107385" y="305319"/>
                      <a:pt x="104872" y="304213"/>
                      <a:pt x="102142" y="304127"/>
                    </a:cubicBezTo>
                    <a:lnTo>
                      <a:pt x="24781" y="304127"/>
                    </a:lnTo>
                    <a:cubicBezTo>
                      <a:pt x="11206" y="304206"/>
                      <a:pt x="143" y="293280"/>
                      <a:pt x="0" y="279704"/>
                    </a:cubicBezTo>
                    <a:lnTo>
                      <a:pt x="0" y="69890"/>
                    </a:lnTo>
                    <a:cubicBezTo>
                      <a:pt x="143" y="56300"/>
                      <a:pt x="11206" y="45353"/>
                      <a:pt x="24781" y="45396"/>
                    </a:cubicBezTo>
                    <a:lnTo>
                      <a:pt x="64934" y="45396"/>
                    </a:lnTo>
                    <a:lnTo>
                      <a:pt x="64934" y="37136"/>
                    </a:lnTo>
                    <a:cubicBezTo>
                      <a:pt x="65006" y="16643"/>
                      <a:pt x="81598" y="36"/>
                      <a:pt x="10207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path path="circle">
                  <a:fillToRect r="100000" b="100000"/>
                </a:path>
              </a:gradFill>
              <a:ln w="7163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B" panose="00020600040101010101" pitchFamily="18" charset="-122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124325" y="3849930"/>
            <a:ext cx="2735887" cy="1965243"/>
            <a:chOff x="4124325" y="3849930"/>
            <a:chExt cx="2735887" cy="1965243"/>
          </a:xfrm>
        </p:grpSpPr>
        <p:grpSp>
          <p:nvGrpSpPr>
            <p:cNvPr id="123" name="组合 122"/>
            <p:cNvGrpSpPr/>
            <p:nvPr/>
          </p:nvGrpSpPr>
          <p:grpSpPr>
            <a:xfrm>
              <a:off x="4267200" y="3971925"/>
              <a:ext cx="2593012" cy="1843248"/>
              <a:chOff x="1092200" y="3971925"/>
              <a:chExt cx="2593012" cy="1843248"/>
            </a:xfrm>
          </p:grpSpPr>
          <p:sp>
            <p:nvSpPr>
              <p:cNvPr id="132" name="椭圆 54"/>
              <p:cNvSpPr/>
              <p:nvPr/>
            </p:nvSpPr>
            <p:spPr>
              <a:xfrm>
                <a:off x="1092200" y="3971925"/>
                <a:ext cx="2593012" cy="1843248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3" name="椭圆 54"/>
              <p:cNvSpPr/>
              <p:nvPr/>
            </p:nvSpPr>
            <p:spPr>
              <a:xfrm>
                <a:off x="1092200" y="3971925"/>
                <a:ext cx="2593012" cy="1843248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4" name="椭圆 54"/>
              <p:cNvSpPr/>
              <p:nvPr/>
            </p:nvSpPr>
            <p:spPr>
              <a:xfrm>
                <a:off x="1092200" y="3971925"/>
                <a:ext cx="2593012" cy="1843248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38100" dir="13500000" sx="101000" sy="101000" algn="br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24" name="文本框 123"/>
            <p:cNvSpPr txBox="1"/>
            <p:nvPr/>
          </p:nvSpPr>
          <p:spPr>
            <a:xfrm>
              <a:off x="4963381" y="4175804"/>
              <a:ext cx="1200650" cy="101566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altLang="zh-CN" sz="6000" spc="130" dirty="0">
                  <a:gradFill flip="none" rotWithShape="1"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j-ea"/>
                  <a:ea typeface="+mj-ea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  <a:r>
                <a:rPr lang="zh-CN" altLang="en-US" sz="3600" spc="130" dirty="0">
                  <a:gradFill flip="none" rotWithShape="1"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j-ea"/>
                  <a:ea typeface="+mj-ea"/>
                  <a:cs typeface="OPPOSans R" panose="00020600040101010101" pitchFamily="18" charset="-122"/>
                  <a:sym typeface="OPPOSans R" panose="00020600040101010101" pitchFamily="18" charset="-122"/>
                </a:rPr>
                <a:t>份</a:t>
              </a:r>
              <a:endParaRPr lang="zh-CN" altLang="zh-CN" sz="3200" spc="130" dirty="0"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4384997" y="5215754"/>
              <a:ext cx="2357419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2000" spc="1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OPPOSans R" panose="00020600040101010101" pitchFamily="18" charset="-122"/>
                  <a:sym typeface="OPPOSans R" panose="00020600040101010101" pitchFamily="18" charset="-122"/>
                </a:rPr>
                <a:t>竞品分析报告</a:t>
              </a:r>
              <a:endParaRPr lang="zh-CN" altLang="zh-CN" sz="20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124325" y="3849930"/>
              <a:ext cx="561733" cy="561733"/>
              <a:chOff x="4124325" y="3849930"/>
              <a:chExt cx="561733" cy="561733"/>
            </a:xfrm>
          </p:grpSpPr>
          <p:grpSp>
            <p:nvGrpSpPr>
              <p:cNvPr id="127" name="组合 126"/>
              <p:cNvGrpSpPr/>
              <p:nvPr/>
            </p:nvGrpSpPr>
            <p:grpSpPr>
              <a:xfrm>
                <a:off x="4124325" y="3849930"/>
                <a:ext cx="561733" cy="561733"/>
                <a:chOff x="10665475" y="5210174"/>
                <a:chExt cx="360201" cy="360201"/>
              </a:xfrm>
            </p:grpSpPr>
            <p:sp>
              <p:nvSpPr>
                <p:cNvPr id="129" name="矩形: 圆角 35"/>
                <p:cNvSpPr/>
                <p:nvPr/>
              </p:nvSpPr>
              <p:spPr>
                <a:xfrm>
                  <a:off x="10665475" y="5210174"/>
                  <a:ext cx="360201" cy="360201"/>
                </a:xfrm>
                <a:prstGeom prst="roundRect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38100" dist="12700" dir="2700000" sx="101000" sy="101000" algn="tl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noAutofit/>
                </a:bodyPr>
                <a:lstStyle/>
                <a:p>
                  <a:pPr algn="ctr"/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30" name="矩形: 圆角 33"/>
                <p:cNvSpPr/>
                <p:nvPr/>
              </p:nvSpPr>
              <p:spPr>
                <a:xfrm>
                  <a:off x="10665475" y="5210174"/>
                  <a:ext cx="360201" cy="360201"/>
                </a:xfrm>
                <a:prstGeom prst="round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noAutofit/>
                </a:bodyPr>
                <a:lstStyle/>
                <a:p>
                  <a:pPr algn="ctr"/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31" name="矩形: 圆角 34"/>
                <p:cNvSpPr/>
                <p:nvPr/>
              </p:nvSpPr>
              <p:spPr>
                <a:xfrm>
                  <a:off x="10665475" y="5210174"/>
                  <a:ext cx="360201" cy="360201"/>
                </a:xfrm>
                <a:prstGeom prst="roundRect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63500" dist="25400" dir="13500000" algn="b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noAutofit/>
                </a:bodyPr>
                <a:lstStyle/>
                <a:p>
                  <a:pPr algn="ctr"/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  <p:sp>
            <p:nvSpPr>
              <p:cNvPr id="47" name="任意多边形: 形状 46"/>
              <p:cNvSpPr>
                <a:spLocks noChangeAspect="1"/>
              </p:cNvSpPr>
              <p:nvPr/>
            </p:nvSpPr>
            <p:spPr>
              <a:xfrm>
                <a:off x="4245758" y="3974196"/>
                <a:ext cx="309341" cy="313200"/>
              </a:xfrm>
              <a:custGeom>
                <a:avLst/>
                <a:gdLst>
                  <a:gd name="connsiteX0" fmla="*/ 177490 w 351391"/>
                  <a:gd name="connsiteY0" fmla="*/ 125012 h 355774"/>
                  <a:gd name="connsiteX1" fmla="*/ 167363 w 351391"/>
                  <a:gd name="connsiteY1" fmla="*/ 125126 h 355774"/>
                  <a:gd name="connsiteX2" fmla="*/ 117082 w 351391"/>
                  <a:gd name="connsiteY2" fmla="*/ 175407 h 355774"/>
                  <a:gd name="connsiteX3" fmla="*/ 101710 w 351391"/>
                  <a:gd name="connsiteY3" fmla="*/ 181728 h 355774"/>
                  <a:gd name="connsiteX4" fmla="*/ 68381 w 351391"/>
                  <a:gd name="connsiteY4" fmla="*/ 181728 h 355774"/>
                  <a:gd name="connsiteX5" fmla="*/ 61198 w 351391"/>
                  <a:gd name="connsiteY5" fmla="*/ 188552 h 355774"/>
                  <a:gd name="connsiteX6" fmla="*/ 68381 w 351391"/>
                  <a:gd name="connsiteY6" fmla="*/ 195735 h 355774"/>
                  <a:gd name="connsiteX7" fmla="*/ 113777 w 351391"/>
                  <a:gd name="connsiteY7" fmla="*/ 195735 h 355774"/>
                  <a:gd name="connsiteX8" fmla="*/ 118950 w 351391"/>
                  <a:gd name="connsiteY8" fmla="*/ 193652 h 355774"/>
                  <a:gd name="connsiteX9" fmla="*/ 157307 w 351391"/>
                  <a:gd name="connsiteY9" fmla="*/ 155367 h 355774"/>
                  <a:gd name="connsiteX10" fmla="*/ 157378 w 351391"/>
                  <a:gd name="connsiteY10" fmla="*/ 155317 h 355774"/>
                  <a:gd name="connsiteX11" fmla="*/ 187834 w 351391"/>
                  <a:gd name="connsiteY11" fmla="*/ 155367 h 355774"/>
                  <a:gd name="connsiteX12" fmla="*/ 224467 w 351391"/>
                  <a:gd name="connsiteY12" fmla="*/ 191282 h 355774"/>
                  <a:gd name="connsiteX13" fmla="*/ 229639 w 351391"/>
                  <a:gd name="connsiteY13" fmla="*/ 193293 h 355774"/>
                  <a:gd name="connsiteX14" fmla="*/ 283511 w 351391"/>
                  <a:gd name="connsiteY14" fmla="*/ 193293 h 355774"/>
                  <a:gd name="connsiteX15" fmla="*/ 283511 w 351391"/>
                  <a:gd name="connsiteY15" fmla="*/ 193077 h 355774"/>
                  <a:gd name="connsiteX16" fmla="*/ 290766 w 351391"/>
                  <a:gd name="connsiteY16" fmla="*/ 186182 h 355774"/>
                  <a:gd name="connsiteX17" fmla="*/ 283583 w 351391"/>
                  <a:gd name="connsiteY17" fmla="*/ 178999 h 355774"/>
                  <a:gd name="connsiteX18" fmla="*/ 241634 w 351391"/>
                  <a:gd name="connsiteY18" fmla="*/ 178999 h 355774"/>
                  <a:gd name="connsiteX19" fmla="*/ 226407 w 351391"/>
                  <a:gd name="connsiteY19" fmla="*/ 172821 h 355774"/>
                  <a:gd name="connsiteX20" fmla="*/ 177634 w 351391"/>
                  <a:gd name="connsiteY20" fmla="*/ 125126 h 355774"/>
                  <a:gd name="connsiteX21" fmla="*/ 177490 w 351391"/>
                  <a:gd name="connsiteY21" fmla="*/ 125012 h 355774"/>
                  <a:gd name="connsiteX22" fmla="*/ 172391 w 351391"/>
                  <a:gd name="connsiteY22" fmla="*/ 109127 h 355774"/>
                  <a:gd name="connsiteX23" fmla="*/ 187618 w 351391"/>
                  <a:gd name="connsiteY23" fmla="*/ 115430 h 355774"/>
                  <a:gd name="connsiteX24" fmla="*/ 236391 w 351391"/>
                  <a:gd name="connsiteY24" fmla="*/ 163125 h 355774"/>
                  <a:gd name="connsiteX25" fmla="*/ 241563 w 351391"/>
                  <a:gd name="connsiteY25" fmla="*/ 165208 h 355774"/>
                  <a:gd name="connsiteX26" fmla="*/ 283511 w 351391"/>
                  <a:gd name="connsiteY26" fmla="*/ 165208 h 355774"/>
                  <a:gd name="connsiteX27" fmla="*/ 304988 w 351391"/>
                  <a:gd name="connsiteY27" fmla="*/ 186541 h 355774"/>
                  <a:gd name="connsiteX28" fmla="*/ 283439 w 351391"/>
                  <a:gd name="connsiteY28" fmla="*/ 208090 h 355774"/>
                  <a:gd name="connsiteX29" fmla="*/ 229567 w 351391"/>
                  <a:gd name="connsiteY29" fmla="*/ 208090 h 355774"/>
                  <a:gd name="connsiteX30" fmla="*/ 214411 w 351391"/>
                  <a:gd name="connsiteY30" fmla="*/ 201984 h 355774"/>
                  <a:gd name="connsiteX31" fmla="*/ 177706 w 351391"/>
                  <a:gd name="connsiteY31" fmla="*/ 166069 h 355774"/>
                  <a:gd name="connsiteX32" fmla="*/ 177562 w 351391"/>
                  <a:gd name="connsiteY32" fmla="*/ 165955 h 355774"/>
                  <a:gd name="connsiteX33" fmla="*/ 167435 w 351391"/>
                  <a:gd name="connsiteY33" fmla="*/ 166069 h 355774"/>
                  <a:gd name="connsiteX34" fmla="*/ 129077 w 351391"/>
                  <a:gd name="connsiteY34" fmla="*/ 204283 h 355774"/>
                  <a:gd name="connsiteX35" fmla="*/ 113705 w 351391"/>
                  <a:gd name="connsiteY35" fmla="*/ 210604 h 355774"/>
                  <a:gd name="connsiteX36" fmla="*/ 68310 w 351391"/>
                  <a:gd name="connsiteY36" fmla="*/ 210604 h 355774"/>
                  <a:gd name="connsiteX37" fmla="*/ 46761 w 351391"/>
                  <a:gd name="connsiteY37" fmla="*/ 189055 h 355774"/>
                  <a:gd name="connsiteX38" fmla="*/ 68310 w 351391"/>
                  <a:gd name="connsiteY38" fmla="*/ 167865 h 355774"/>
                  <a:gd name="connsiteX39" fmla="*/ 101639 w 351391"/>
                  <a:gd name="connsiteY39" fmla="*/ 167865 h 355774"/>
                  <a:gd name="connsiteX40" fmla="*/ 106882 w 351391"/>
                  <a:gd name="connsiteY40" fmla="*/ 165710 h 355774"/>
                  <a:gd name="connsiteX41" fmla="*/ 157163 w 351391"/>
                  <a:gd name="connsiteY41" fmla="*/ 115430 h 355774"/>
                  <a:gd name="connsiteX42" fmla="*/ 172391 w 351391"/>
                  <a:gd name="connsiteY42" fmla="*/ 109127 h 355774"/>
                  <a:gd name="connsiteX43" fmla="*/ 24422 w 351391"/>
                  <a:gd name="connsiteY43" fmla="*/ 50855 h 355774"/>
                  <a:gd name="connsiteX44" fmla="*/ 14869 w 351391"/>
                  <a:gd name="connsiteY44" fmla="*/ 59618 h 355774"/>
                  <a:gd name="connsiteX45" fmla="*/ 14869 w 351391"/>
                  <a:gd name="connsiteY45" fmla="*/ 271372 h 355774"/>
                  <a:gd name="connsiteX46" fmla="*/ 24422 w 351391"/>
                  <a:gd name="connsiteY46" fmla="*/ 280135 h 355774"/>
                  <a:gd name="connsiteX47" fmla="*/ 105086 w 351391"/>
                  <a:gd name="connsiteY47" fmla="*/ 280135 h 355774"/>
                  <a:gd name="connsiteX48" fmla="*/ 79084 w 351391"/>
                  <a:gd name="connsiteY48" fmla="*/ 323233 h 355774"/>
                  <a:gd name="connsiteX49" fmla="*/ 81024 w 351391"/>
                  <a:gd name="connsiteY49" fmla="*/ 334510 h 355774"/>
                  <a:gd name="connsiteX50" fmla="*/ 89069 w 351391"/>
                  <a:gd name="connsiteY50" fmla="*/ 340400 h 355774"/>
                  <a:gd name="connsiteX51" fmla="*/ 93378 w 351391"/>
                  <a:gd name="connsiteY51" fmla="*/ 341478 h 355774"/>
                  <a:gd name="connsiteX52" fmla="*/ 97544 w 351391"/>
                  <a:gd name="connsiteY52" fmla="*/ 338389 h 355774"/>
                  <a:gd name="connsiteX53" fmla="*/ 130801 w 351391"/>
                  <a:gd name="connsiteY53" fmla="*/ 280351 h 355774"/>
                  <a:gd name="connsiteX54" fmla="*/ 166716 w 351391"/>
                  <a:gd name="connsiteY54" fmla="*/ 280351 h 355774"/>
                  <a:gd name="connsiteX55" fmla="*/ 166716 w 351391"/>
                  <a:gd name="connsiteY55" fmla="*/ 331063 h 355774"/>
                  <a:gd name="connsiteX56" fmla="*/ 173109 w 351391"/>
                  <a:gd name="connsiteY56" fmla="*/ 336809 h 355774"/>
                  <a:gd name="connsiteX57" fmla="*/ 182806 w 351391"/>
                  <a:gd name="connsiteY57" fmla="*/ 336809 h 355774"/>
                  <a:gd name="connsiteX58" fmla="*/ 189199 w 351391"/>
                  <a:gd name="connsiteY58" fmla="*/ 331063 h 355774"/>
                  <a:gd name="connsiteX59" fmla="*/ 189199 w 351391"/>
                  <a:gd name="connsiteY59" fmla="*/ 280351 h 355774"/>
                  <a:gd name="connsiteX60" fmla="*/ 225113 w 351391"/>
                  <a:gd name="connsiteY60" fmla="*/ 280351 h 355774"/>
                  <a:gd name="connsiteX61" fmla="*/ 258371 w 351391"/>
                  <a:gd name="connsiteY61" fmla="*/ 338389 h 355774"/>
                  <a:gd name="connsiteX62" fmla="*/ 262537 w 351391"/>
                  <a:gd name="connsiteY62" fmla="*/ 341478 h 355774"/>
                  <a:gd name="connsiteX63" fmla="*/ 266847 w 351391"/>
                  <a:gd name="connsiteY63" fmla="*/ 340472 h 355774"/>
                  <a:gd name="connsiteX64" fmla="*/ 274892 w 351391"/>
                  <a:gd name="connsiteY64" fmla="*/ 334510 h 355774"/>
                  <a:gd name="connsiteX65" fmla="*/ 276759 w 351391"/>
                  <a:gd name="connsiteY65" fmla="*/ 323305 h 355774"/>
                  <a:gd name="connsiteX66" fmla="*/ 250757 w 351391"/>
                  <a:gd name="connsiteY66" fmla="*/ 280207 h 355774"/>
                  <a:gd name="connsiteX67" fmla="*/ 328046 w 351391"/>
                  <a:gd name="connsiteY67" fmla="*/ 280207 h 355774"/>
                  <a:gd name="connsiteX68" fmla="*/ 337599 w 351391"/>
                  <a:gd name="connsiteY68" fmla="*/ 271444 h 355774"/>
                  <a:gd name="connsiteX69" fmla="*/ 337527 w 351391"/>
                  <a:gd name="connsiteY69" fmla="*/ 59618 h 355774"/>
                  <a:gd name="connsiteX70" fmla="*/ 327974 w 351391"/>
                  <a:gd name="connsiteY70" fmla="*/ 50855 h 355774"/>
                  <a:gd name="connsiteX71" fmla="*/ 100131 w 351391"/>
                  <a:gd name="connsiteY71" fmla="*/ 14366 h 355774"/>
                  <a:gd name="connsiteX72" fmla="*/ 86195 w 351391"/>
                  <a:gd name="connsiteY72" fmla="*/ 28301 h 355774"/>
                  <a:gd name="connsiteX73" fmla="*/ 86267 w 351391"/>
                  <a:gd name="connsiteY73" fmla="*/ 36489 h 355774"/>
                  <a:gd name="connsiteX74" fmla="*/ 265841 w 351391"/>
                  <a:gd name="connsiteY74" fmla="*/ 36489 h 355774"/>
                  <a:gd name="connsiteX75" fmla="*/ 265841 w 351391"/>
                  <a:gd name="connsiteY75" fmla="*/ 28301 h 355774"/>
                  <a:gd name="connsiteX76" fmla="*/ 265841 w 351391"/>
                  <a:gd name="connsiteY76" fmla="*/ 27863 h 355774"/>
                  <a:gd name="connsiteX77" fmla="*/ 251475 w 351391"/>
                  <a:gd name="connsiteY77" fmla="*/ 14366 h 355774"/>
                  <a:gd name="connsiteX78" fmla="*/ 99843 w 351391"/>
                  <a:gd name="connsiteY78" fmla="*/ 0 h 355774"/>
                  <a:gd name="connsiteX79" fmla="*/ 251475 w 351391"/>
                  <a:gd name="connsiteY79" fmla="*/ 0 h 355774"/>
                  <a:gd name="connsiteX80" fmla="*/ 280207 w 351391"/>
                  <a:gd name="connsiteY80" fmla="*/ 28301 h 355774"/>
                  <a:gd name="connsiteX81" fmla="*/ 280207 w 351391"/>
                  <a:gd name="connsiteY81" fmla="*/ 36489 h 355774"/>
                  <a:gd name="connsiteX82" fmla="*/ 327758 w 351391"/>
                  <a:gd name="connsiteY82" fmla="*/ 36489 h 355774"/>
                  <a:gd name="connsiteX83" fmla="*/ 351391 w 351391"/>
                  <a:gd name="connsiteY83" fmla="*/ 59618 h 355774"/>
                  <a:gd name="connsiteX84" fmla="*/ 351391 w 351391"/>
                  <a:gd name="connsiteY84" fmla="*/ 270654 h 355774"/>
                  <a:gd name="connsiteX85" fmla="*/ 327471 w 351391"/>
                  <a:gd name="connsiteY85" fmla="*/ 293783 h 355774"/>
                  <a:gd name="connsiteX86" fmla="*/ 275682 w 351391"/>
                  <a:gd name="connsiteY86" fmla="*/ 293783 h 355774"/>
                  <a:gd name="connsiteX87" fmla="*/ 288468 w 351391"/>
                  <a:gd name="connsiteY87" fmla="*/ 315332 h 355774"/>
                  <a:gd name="connsiteX88" fmla="*/ 282865 w 351391"/>
                  <a:gd name="connsiteY88" fmla="*/ 345500 h 355774"/>
                  <a:gd name="connsiteX89" fmla="*/ 274748 w 351391"/>
                  <a:gd name="connsiteY89" fmla="*/ 351462 h 355774"/>
                  <a:gd name="connsiteX90" fmla="*/ 263040 w 351391"/>
                  <a:gd name="connsiteY90" fmla="*/ 355341 h 355774"/>
                  <a:gd name="connsiteX91" fmla="*/ 259161 w 351391"/>
                  <a:gd name="connsiteY91" fmla="*/ 355341 h 355774"/>
                  <a:gd name="connsiteX92" fmla="*/ 245514 w 351391"/>
                  <a:gd name="connsiteY92" fmla="*/ 345572 h 355774"/>
                  <a:gd name="connsiteX93" fmla="*/ 214627 w 351391"/>
                  <a:gd name="connsiteY93" fmla="*/ 294501 h 355774"/>
                  <a:gd name="connsiteX94" fmla="*/ 202990 w 351391"/>
                  <a:gd name="connsiteY94" fmla="*/ 294501 h 355774"/>
                  <a:gd name="connsiteX95" fmla="*/ 202990 w 351391"/>
                  <a:gd name="connsiteY95" fmla="*/ 330919 h 355774"/>
                  <a:gd name="connsiteX96" fmla="*/ 182231 w 351391"/>
                  <a:gd name="connsiteY96" fmla="*/ 351031 h 355774"/>
                  <a:gd name="connsiteX97" fmla="*/ 172535 w 351391"/>
                  <a:gd name="connsiteY97" fmla="*/ 351031 h 355774"/>
                  <a:gd name="connsiteX98" fmla="*/ 151776 w 351391"/>
                  <a:gd name="connsiteY98" fmla="*/ 330919 h 355774"/>
                  <a:gd name="connsiteX99" fmla="*/ 151776 w 351391"/>
                  <a:gd name="connsiteY99" fmla="*/ 294573 h 355774"/>
                  <a:gd name="connsiteX100" fmla="*/ 140139 w 351391"/>
                  <a:gd name="connsiteY100" fmla="*/ 294573 h 355774"/>
                  <a:gd name="connsiteX101" fmla="*/ 109252 w 351391"/>
                  <a:gd name="connsiteY101" fmla="*/ 345644 h 355774"/>
                  <a:gd name="connsiteX102" fmla="*/ 95605 w 351391"/>
                  <a:gd name="connsiteY102" fmla="*/ 355413 h 355774"/>
                  <a:gd name="connsiteX103" fmla="*/ 80018 w 351391"/>
                  <a:gd name="connsiteY103" fmla="*/ 351893 h 355774"/>
                  <a:gd name="connsiteX104" fmla="*/ 71973 w 351391"/>
                  <a:gd name="connsiteY104" fmla="*/ 345931 h 355774"/>
                  <a:gd name="connsiteX105" fmla="*/ 66298 w 351391"/>
                  <a:gd name="connsiteY105" fmla="*/ 315691 h 355774"/>
                  <a:gd name="connsiteX106" fmla="*/ 79084 w 351391"/>
                  <a:gd name="connsiteY106" fmla="*/ 294573 h 355774"/>
                  <a:gd name="connsiteX107" fmla="*/ 23919 w 351391"/>
                  <a:gd name="connsiteY107" fmla="*/ 294573 h 355774"/>
                  <a:gd name="connsiteX108" fmla="*/ 0 w 351391"/>
                  <a:gd name="connsiteY108" fmla="*/ 271444 h 355774"/>
                  <a:gd name="connsiteX109" fmla="*/ 0 w 351391"/>
                  <a:gd name="connsiteY109" fmla="*/ 59618 h 355774"/>
                  <a:gd name="connsiteX110" fmla="*/ 23919 w 351391"/>
                  <a:gd name="connsiteY110" fmla="*/ 36489 h 355774"/>
                  <a:gd name="connsiteX111" fmla="*/ 71542 w 351391"/>
                  <a:gd name="connsiteY111" fmla="*/ 36489 h 355774"/>
                  <a:gd name="connsiteX112" fmla="*/ 71542 w 351391"/>
                  <a:gd name="connsiteY112" fmla="*/ 28301 h 355774"/>
                  <a:gd name="connsiteX113" fmla="*/ 99843 w 351391"/>
                  <a:gd name="connsiteY113" fmla="*/ 0 h 355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351391" h="355774">
                    <a:moveTo>
                      <a:pt x="177490" y="125012"/>
                    </a:moveTo>
                    <a:cubicBezTo>
                      <a:pt x="174690" y="122239"/>
                      <a:pt x="170164" y="122290"/>
                      <a:pt x="167363" y="125126"/>
                    </a:cubicBezTo>
                    <a:lnTo>
                      <a:pt x="117082" y="175407"/>
                    </a:lnTo>
                    <a:cubicBezTo>
                      <a:pt x="112987" y="179487"/>
                      <a:pt x="107456" y="181764"/>
                      <a:pt x="101710" y="181728"/>
                    </a:cubicBezTo>
                    <a:lnTo>
                      <a:pt x="68381" y="181728"/>
                    </a:lnTo>
                    <a:cubicBezTo>
                      <a:pt x="64574" y="181721"/>
                      <a:pt x="61414" y="184724"/>
                      <a:pt x="61198" y="188552"/>
                    </a:cubicBezTo>
                    <a:cubicBezTo>
                      <a:pt x="61198" y="192517"/>
                      <a:pt x="64430" y="195735"/>
                      <a:pt x="68381" y="195735"/>
                    </a:cubicBezTo>
                    <a:lnTo>
                      <a:pt x="113777" y="195735"/>
                    </a:lnTo>
                    <a:cubicBezTo>
                      <a:pt x="115717" y="195764"/>
                      <a:pt x="117585" y="195017"/>
                      <a:pt x="118950" y="193652"/>
                    </a:cubicBezTo>
                    <a:lnTo>
                      <a:pt x="157307" y="155367"/>
                    </a:lnTo>
                    <a:cubicBezTo>
                      <a:pt x="157307" y="155352"/>
                      <a:pt x="157307" y="155331"/>
                      <a:pt x="157378" y="155317"/>
                    </a:cubicBezTo>
                    <a:cubicBezTo>
                      <a:pt x="165782" y="146913"/>
                      <a:pt x="179430" y="146934"/>
                      <a:pt x="187834" y="155367"/>
                    </a:cubicBezTo>
                    <a:lnTo>
                      <a:pt x="224467" y="191282"/>
                    </a:lnTo>
                    <a:cubicBezTo>
                      <a:pt x="225832" y="192618"/>
                      <a:pt x="227699" y="193343"/>
                      <a:pt x="229639" y="193293"/>
                    </a:cubicBezTo>
                    <a:lnTo>
                      <a:pt x="283511" y="193293"/>
                    </a:lnTo>
                    <a:lnTo>
                      <a:pt x="283511" y="193077"/>
                    </a:lnTo>
                    <a:cubicBezTo>
                      <a:pt x="287390" y="193120"/>
                      <a:pt x="290622" y="190068"/>
                      <a:pt x="290766" y="186182"/>
                    </a:cubicBezTo>
                    <a:cubicBezTo>
                      <a:pt x="290766" y="182217"/>
                      <a:pt x="287534" y="178999"/>
                      <a:pt x="283583" y="178999"/>
                    </a:cubicBezTo>
                    <a:lnTo>
                      <a:pt x="241634" y="178999"/>
                    </a:lnTo>
                    <a:cubicBezTo>
                      <a:pt x="235960" y="179035"/>
                      <a:pt x="230501" y="176808"/>
                      <a:pt x="226407" y="172821"/>
                    </a:cubicBezTo>
                    <a:lnTo>
                      <a:pt x="177634" y="125126"/>
                    </a:lnTo>
                    <a:cubicBezTo>
                      <a:pt x="177562" y="125091"/>
                      <a:pt x="177562" y="125048"/>
                      <a:pt x="177490" y="125012"/>
                    </a:cubicBezTo>
                    <a:close/>
                    <a:moveTo>
                      <a:pt x="172391" y="109127"/>
                    </a:moveTo>
                    <a:cubicBezTo>
                      <a:pt x="177903" y="109127"/>
                      <a:pt x="183416" y="111228"/>
                      <a:pt x="187618" y="115430"/>
                    </a:cubicBezTo>
                    <a:lnTo>
                      <a:pt x="236391" y="163125"/>
                    </a:lnTo>
                    <a:cubicBezTo>
                      <a:pt x="237755" y="164489"/>
                      <a:pt x="239623" y="165236"/>
                      <a:pt x="241563" y="165208"/>
                    </a:cubicBezTo>
                    <a:lnTo>
                      <a:pt x="283511" y="165208"/>
                    </a:lnTo>
                    <a:cubicBezTo>
                      <a:pt x="295291" y="165244"/>
                      <a:pt x="304845" y="174754"/>
                      <a:pt x="304988" y="186541"/>
                    </a:cubicBezTo>
                    <a:cubicBezTo>
                      <a:pt x="304988" y="198443"/>
                      <a:pt x="295363" y="208090"/>
                      <a:pt x="283439" y="208090"/>
                    </a:cubicBezTo>
                    <a:lnTo>
                      <a:pt x="229567" y="208090"/>
                    </a:lnTo>
                    <a:cubicBezTo>
                      <a:pt x="223893" y="208126"/>
                      <a:pt x="218434" y="205928"/>
                      <a:pt x="214411" y="201984"/>
                    </a:cubicBezTo>
                    <a:lnTo>
                      <a:pt x="177706" y="166069"/>
                    </a:lnTo>
                    <a:cubicBezTo>
                      <a:pt x="177634" y="166034"/>
                      <a:pt x="177634" y="165991"/>
                      <a:pt x="177562" y="165955"/>
                    </a:cubicBezTo>
                    <a:cubicBezTo>
                      <a:pt x="174761" y="163182"/>
                      <a:pt x="170235" y="163232"/>
                      <a:pt x="167435" y="166069"/>
                    </a:cubicBezTo>
                    <a:lnTo>
                      <a:pt x="129077" y="204283"/>
                    </a:lnTo>
                    <a:cubicBezTo>
                      <a:pt x="124983" y="208363"/>
                      <a:pt x="119452" y="210640"/>
                      <a:pt x="113705" y="210604"/>
                    </a:cubicBezTo>
                    <a:lnTo>
                      <a:pt x="68310" y="210604"/>
                    </a:lnTo>
                    <a:cubicBezTo>
                      <a:pt x="56386" y="210604"/>
                      <a:pt x="46761" y="200957"/>
                      <a:pt x="46761" y="189055"/>
                    </a:cubicBezTo>
                    <a:cubicBezTo>
                      <a:pt x="46976" y="177296"/>
                      <a:pt x="56529" y="167865"/>
                      <a:pt x="68310" y="167865"/>
                    </a:cubicBezTo>
                    <a:lnTo>
                      <a:pt x="101639" y="167865"/>
                    </a:lnTo>
                    <a:cubicBezTo>
                      <a:pt x="103578" y="167894"/>
                      <a:pt x="105518" y="167118"/>
                      <a:pt x="106882" y="165710"/>
                    </a:cubicBezTo>
                    <a:lnTo>
                      <a:pt x="157163" y="115430"/>
                    </a:lnTo>
                    <a:cubicBezTo>
                      <a:pt x="161365" y="111228"/>
                      <a:pt x="166878" y="109127"/>
                      <a:pt x="172391" y="109127"/>
                    </a:cubicBezTo>
                    <a:close/>
                    <a:moveTo>
                      <a:pt x="24422" y="50855"/>
                    </a:moveTo>
                    <a:cubicBezTo>
                      <a:pt x="19393" y="50654"/>
                      <a:pt x="15084" y="54569"/>
                      <a:pt x="14869" y="59618"/>
                    </a:cubicBezTo>
                    <a:lnTo>
                      <a:pt x="14869" y="271372"/>
                    </a:lnTo>
                    <a:cubicBezTo>
                      <a:pt x="15084" y="276422"/>
                      <a:pt x="19393" y="280337"/>
                      <a:pt x="24422" y="280135"/>
                    </a:cubicBezTo>
                    <a:lnTo>
                      <a:pt x="105086" y="280135"/>
                    </a:lnTo>
                    <a:lnTo>
                      <a:pt x="79084" y="323233"/>
                    </a:lnTo>
                    <a:cubicBezTo>
                      <a:pt x="76857" y="326954"/>
                      <a:pt x="77648" y="331752"/>
                      <a:pt x="81024" y="334510"/>
                    </a:cubicBezTo>
                    <a:lnTo>
                      <a:pt x="89069" y="340400"/>
                    </a:lnTo>
                    <a:cubicBezTo>
                      <a:pt x="90290" y="341320"/>
                      <a:pt x="91870" y="341708"/>
                      <a:pt x="93378" y="341478"/>
                    </a:cubicBezTo>
                    <a:cubicBezTo>
                      <a:pt x="95102" y="341068"/>
                      <a:pt x="96610" y="339948"/>
                      <a:pt x="97544" y="338389"/>
                    </a:cubicBezTo>
                    <a:lnTo>
                      <a:pt x="130801" y="280351"/>
                    </a:lnTo>
                    <a:lnTo>
                      <a:pt x="166716" y="280351"/>
                    </a:lnTo>
                    <a:lnTo>
                      <a:pt x="166716" y="331063"/>
                    </a:lnTo>
                    <a:cubicBezTo>
                      <a:pt x="166932" y="334410"/>
                      <a:pt x="169733" y="336974"/>
                      <a:pt x="173109" y="336809"/>
                    </a:cubicBezTo>
                    <a:lnTo>
                      <a:pt x="182806" y="336809"/>
                    </a:lnTo>
                    <a:cubicBezTo>
                      <a:pt x="186182" y="336974"/>
                      <a:pt x="188984" y="334410"/>
                      <a:pt x="189199" y="331063"/>
                    </a:cubicBezTo>
                    <a:lnTo>
                      <a:pt x="189199" y="280351"/>
                    </a:lnTo>
                    <a:lnTo>
                      <a:pt x="225113" y="280351"/>
                    </a:lnTo>
                    <a:lnTo>
                      <a:pt x="258371" y="338389"/>
                    </a:lnTo>
                    <a:cubicBezTo>
                      <a:pt x="259304" y="339948"/>
                      <a:pt x="260813" y="341068"/>
                      <a:pt x="262537" y="341478"/>
                    </a:cubicBezTo>
                    <a:cubicBezTo>
                      <a:pt x="264045" y="341794"/>
                      <a:pt x="265625" y="341428"/>
                      <a:pt x="266847" y="340472"/>
                    </a:cubicBezTo>
                    <a:lnTo>
                      <a:pt x="274892" y="334510"/>
                    </a:lnTo>
                    <a:cubicBezTo>
                      <a:pt x="278196" y="331752"/>
                      <a:pt x="278986" y="326990"/>
                      <a:pt x="276759" y="323305"/>
                    </a:cubicBezTo>
                    <a:lnTo>
                      <a:pt x="250757" y="280207"/>
                    </a:lnTo>
                    <a:lnTo>
                      <a:pt x="328046" y="280207"/>
                    </a:lnTo>
                    <a:cubicBezTo>
                      <a:pt x="333074" y="280408"/>
                      <a:pt x="337383" y="276493"/>
                      <a:pt x="337599" y="271444"/>
                    </a:cubicBezTo>
                    <a:lnTo>
                      <a:pt x="337527" y="59618"/>
                    </a:lnTo>
                    <a:cubicBezTo>
                      <a:pt x="337311" y="54569"/>
                      <a:pt x="333002" y="50654"/>
                      <a:pt x="327974" y="50855"/>
                    </a:cubicBezTo>
                    <a:close/>
                    <a:moveTo>
                      <a:pt x="100131" y="14366"/>
                    </a:moveTo>
                    <a:cubicBezTo>
                      <a:pt x="92444" y="14366"/>
                      <a:pt x="86195" y="20608"/>
                      <a:pt x="86195" y="28301"/>
                    </a:cubicBezTo>
                    <a:lnTo>
                      <a:pt x="86267" y="36489"/>
                    </a:lnTo>
                    <a:lnTo>
                      <a:pt x="265841" y="36489"/>
                    </a:lnTo>
                    <a:lnTo>
                      <a:pt x="265841" y="28301"/>
                    </a:lnTo>
                    <a:cubicBezTo>
                      <a:pt x="265841" y="28157"/>
                      <a:pt x="265841" y="28006"/>
                      <a:pt x="265841" y="27863"/>
                    </a:cubicBezTo>
                    <a:cubicBezTo>
                      <a:pt x="265625" y="20169"/>
                      <a:pt x="259161" y="14128"/>
                      <a:pt x="251475" y="14366"/>
                    </a:cubicBezTo>
                    <a:close/>
                    <a:moveTo>
                      <a:pt x="99843" y="0"/>
                    </a:moveTo>
                    <a:lnTo>
                      <a:pt x="251475" y="0"/>
                    </a:lnTo>
                    <a:cubicBezTo>
                      <a:pt x="267206" y="0"/>
                      <a:pt x="279991" y="12599"/>
                      <a:pt x="280207" y="28301"/>
                    </a:cubicBezTo>
                    <a:lnTo>
                      <a:pt x="280207" y="36489"/>
                    </a:lnTo>
                    <a:lnTo>
                      <a:pt x="327758" y="36489"/>
                    </a:lnTo>
                    <a:cubicBezTo>
                      <a:pt x="340616" y="36446"/>
                      <a:pt x="351175" y="46746"/>
                      <a:pt x="351391" y="59618"/>
                    </a:cubicBezTo>
                    <a:lnTo>
                      <a:pt x="351391" y="270654"/>
                    </a:lnTo>
                    <a:cubicBezTo>
                      <a:pt x="351175" y="283640"/>
                      <a:pt x="340472" y="293984"/>
                      <a:pt x="327471" y="293783"/>
                    </a:cubicBezTo>
                    <a:lnTo>
                      <a:pt x="275682" y="293783"/>
                    </a:lnTo>
                    <a:lnTo>
                      <a:pt x="288468" y="315332"/>
                    </a:lnTo>
                    <a:cubicBezTo>
                      <a:pt x="294645" y="325330"/>
                      <a:pt x="292203" y="338382"/>
                      <a:pt x="282865" y="345500"/>
                    </a:cubicBezTo>
                    <a:lnTo>
                      <a:pt x="274748" y="351462"/>
                    </a:lnTo>
                    <a:cubicBezTo>
                      <a:pt x="271372" y="353983"/>
                      <a:pt x="267277" y="355341"/>
                      <a:pt x="263040" y="355341"/>
                    </a:cubicBezTo>
                    <a:cubicBezTo>
                      <a:pt x="261747" y="355485"/>
                      <a:pt x="260454" y="355485"/>
                      <a:pt x="259161" y="355341"/>
                    </a:cubicBezTo>
                    <a:cubicBezTo>
                      <a:pt x="253415" y="354156"/>
                      <a:pt x="248458" y="350607"/>
                      <a:pt x="245514" y="345572"/>
                    </a:cubicBezTo>
                    <a:lnTo>
                      <a:pt x="214627" y="294501"/>
                    </a:lnTo>
                    <a:lnTo>
                      <a:pt x="202990" y="294501"/>
                    </a:lnTo>
                    <a:lnTo>
                      <a:pt x="202990" y="330919"/>
                    </a:lnTo>
                    <a:cubicBezTo>
                      <a:pt x="202775" y="342196"/>
                      <a:pt x="193509" y="351189"/>
                      <a:pt x="182231" y="351031"/>
                    </a:cubicBezTo>
                    <a:lnTo>
                      <a:pt x="172535" y="351031"/>
                    </a:lnTo>
                    <a:cubicBezTo>
                      <a:pt x="161257" y="351189"/>
                      <a:pt x="151991" y="342196"/>
                      <a:pt x="151776" y="330919"/>
                    </a:cubicBezTo>
                    <a:lnTo>
                      <a:pt x="151776" y="294573"/>
                    </a:lnTo>
                    <a:lnTo>
                      <a:pt x="140139" y="294573"/>
                    </a:lnTo>
                    <a:lnTo>
                      <a:pt x="109252" y="345644"/>
                    </a:lnTo>
                    <a:cubicBezTo>
                      <a:pt x="106236" y="350658"/>
                      <a:pt x="101351" y="354199"/>
                      <a:pt x="95605" y="355413"/>
                    </a:cubicBezTo>
                    <a:cubicBezTo>
                      <a:pt x="90146" y="356469"/>
                      <a:pt x="84471" y="355190"/>
                      <a:pt x="80018" y="351893"/>
                    </a:cubicBezTo>
                    <a:lnTo>
                      <a:pt x="71973" y="345931"/>
                    </a:lnTo>
                    <a:cubicBezTo>
                      <a:pt x="62563" y="338827"/>
                      <a:pt x="60121" y="325725"/>
                      <a:pt x="66298" y="315691"/>
                    </a:cubicBezTo>
                    <a:lnTo>
                      <a:pt x="79084" y="294573"/>
                    </a:lnTo>
                    <a:lnTo>
                      <a:pt x="23919" y="294573"/>
                    </a:lnTo>
                    <a:cubicBezTo>
                      <a:pt x="10918" y="294774"/>
                      <a:pt x="215" y="284431"/>
                      <a:pt x="0" y="271444"/>
                    </a:cubicBezTo>
                    <a:lnTo>
                      <a:pt x="0" y="59618"/>
                    </a:lnTo>
                    <a:cubicBezTo>
                      <a:pt x="215" y="46632"/>
                      <a:pt x="10918" y="36288"/>
                      <a:pt x="23919" y="36489"/>
                    </a:cubicBezTo>
                    <a:lnTo>
                      <a:pt x="71542" y="36489"/>
                    </a:lnTo>
                    <a:lnTo>
                      <a:pt x="71542" y="28301"/>
                    </a:lnTo>
                    <a:cubicBezTo>
                      <a:pt x="71757" y="12764"/>
                      <a:pt x="84328" y="229"/>
                      <a:pt x="9984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path path="circle">
                  <a:fillToRect r="100000" b="100000"/>
                </a:path>
              </a:gradFill>
              <a:ln w="7163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B" panose="00020600040101010101" pitchFamily="18" charset="-122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7299325" y="3849930"/>
            <a:ext cx="2735887" cy="1965243"/>
            <a:chOff x="7299325" y="3849930"/>
            <a:chExt cx="2735887" cy="1965243"/>
          </a:xfrm>
        </p:grpSpPr>
        <p:grpSp>
          <p:nvGrpSpPr>
            <p:cNvPr id="136" name="组合 135"/>
            <p:cNvGrpSpPr/>
            <p:nvPr/>
          </p:nvGrpSpPr>
          <p:grpSpPr>
            <a:xfrm>
              <a:off x="7442200" y="3971925"/>
              <a:ext cx="2593012" cy="1843248"/>
              <a:chOff x="1092200" y="3971925"/>
              <a:chExt cx="2593012" cy="1843248"/>
            </a:xfrm>
          </p:grpSpPr>
          <p:sp>
            <p:nvSpPr>
              <p:cNvPr id="145" name="椭圆 54"/>
              <p:cNvSpPr/>
              <p:nvPr/>
            </p:nvSpPr>
            <p:spPr>
              <a:xfrm>
                <a:off x="1092200" y="3971925"/>
                <a:ext cx="2593012" cy="1843248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6" name="椭圆 54"/>
              <p:cNvSpPr/>
              <p:nvPr/>
            </p:nvSpPr>
            <p:spPr>
              <a:xfrm>
                <a:off x="1092200" y="3971925"/>
                <a:ext cx="2593012" cy="1843248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7" name="椭圆 54"/>
              <p:cNvSpPr/>
              <p:nvPr/>
            </p:nvSpPr>
            <p:spPr>
              <a:xfrm>
                <a:off x="1092200" y="3971925"/>
                <a:ext cx="2593012" cy="1843248"/>
              </a:xfrm>
              <a:prstGeom prst="roundRect">
                <a:avLst>
                  <a:gd name="adj" fmla="val 639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127000" dist="38100" dir="13500000" sx="101000" sy="101000" algn="br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37" name="文本框 136"/>
            <p:cNvSpPr txBox="1"/>
            <p:nvPr/>
          </p:nvSpPr>
          <p:spPr>
            <a:xfrm>
              <a:off x="8138381" y="4175804"/>
              <a:ext cx="1200649" cy="101566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altLang="zh-CN" sz="6000" spc="130" dirty="0">
                  <a:gradFill flip="none" rotWithShape="1"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j-ea"/>
                  <a:ea typeface="+mj-ea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  <a:r>
                <a:rPr lang="zh-CN" altLang="en-US" sz="3600" spc="130" dirty="0">
                  <a:gradFill flip="none" rotWithShape="1"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j-ea"/>
                  <a:ea typeface="+mj-ea"/>
                  <a:cs typeface="OPPOSans R" panose="00020600040101010101" pitchFamily="18" charset="-122"/>
                  <a:sym typeface="OPPOSans R" panose="00020600040101010101" pitchFamily="18" charset="-122"/>
                </a:rPr>
                <a:t>次</a:t>
              </a:r>
              <a:endParaRPr lang="zh-CN" altLang="zh-CN" sz="3200" spc="130" dirty="0"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7559997" y="5215754"/>
              <a:ext cx="2357419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2000" spc="1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OPPOSans R" panose="00020600040101010101" pitchFamily="18" charset="-122"/>
                  <a:sym typeface="OPPOSans R" panose="00020600040101010101" pitchFamily="18" charset="-122"/>
                </a:rPr>
                <a:t>宣传推广活动</a:t>
              </a:r>
              <a:endParaRPr lang="zh-CN" altLang="zh-CN" sz="20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7299325" y="3849930"/>
              <a:ext cx="561733" cy="561733"/>
              <a:chOff x="7299325" y="3849930"/>
              <a:chExt cx="561733" cy="561733"/>
            </a:xfrm>
          </p:grpSpPr>
          <p:grpSp>
            <p:nvGrpSpPr>
              <p:cNvPr id="140" name="组合 139"/>
              <p:cNvGrpSpPr/>
              <p:nvPr/>
            </p:nvGrpSpPr>
            <p:grpSpPr>
              <a:xfrm>
                <a:off x="7299325" y="3849930"/>
                <a:ext cx="561733" cy="561733"/>
                <a:chOff x="10665475" y="5210174"/>
                <a:chExt cx="360201" cy="360201"/>
              </a:xfrm>
            </p:grpSpPr>
            <p:sp>
              <p:nvSpPr>
                <p:cNvPr id="142" name="矩形: 圆角 35"/>
                <p:cNvSpPr/>
                <p:nvPr/>
              </p:nvSpPr>
              <p:spPr>
                <a:xfrm>
                  <a:off x="10665475" y="5210174"/>
                  <a:ext cx="360201" cy="360201"/>
                </a:xfrm>
                <a:prstGeom prst="roundRect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38100" dist="12700" dir="2700000" sx="101000" sy="101000" algn="tl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noAutofit/>
                </a:bodyPr>
                <a:lstStyle/>
                <a:p>
                  <a:pPr algn="ctr"/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43" name="矩形: 圆角 33"/>
                <p:cNvSpPr/>
                <p:nvPr/>
              </p:nvSpPr>
              <p:spPr>
                <a:xfrm>
                  <a:off x="10665475" y="5210174"/>
                  <a:ext cx="360201" cy="360201"/>
                </a:xfrm>
                <a:prstGeom prst="round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noAutofit/>
                </a:bodyPr>
                <a:lstStyle/>
                <a:p>
                  <a:pPr algn="ctr"/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44" name="矩形: 圆角 34"/>
                <p:cNvSpPr/>
                <p:nvPr/>
              </p:nvSpPr>
              <p:spPr>
                <a:xfrm>
                  <a:off x="10665475" y="5210174"/>
                  <a:ext cx="360201" cy="360201"/>
                </a:xfrm>
                <a:prstGeom prst="roundRect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63500" dist="25400" dir="13500000" algn="b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noAutofit/>
                </a:bodyPr>
                <a:lstStyle/>
                <a:p>
                  <a:pPr algn="ctr"/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  <p:sp>
            <p:nvSpPr>
              <p:cNvPr id="48" name="任意多边形: 形状 47"/>
              <p:cNvSpPr>
                <a:spLocks noChangeAspect="1"/>
              </p:cNvSpPr>
              <p:nvPr/>
            </p:nvSpPr>
            <p:spPr>
              <a:xfrm>
                <a:off x="7441074" y="3962694"/>
                <a:ext cx="311405" cy="313200"/>
              </a:xfrm>
              <a:custGeom>
                <a:avLst/>
                <a:gdLst>
                  <a:gd name="connsiteX0" fmla="*/ 157378 w 352703"/>
                  <a:gd name="connsiteY0" fmla="*/ 188306 h 354736"/>
                  <a:gd name="connsiteX1" fmla="*/ 153284 w 352703"/>
                  <a:gd name="connsiteY1" fmla="*/ 192400 h 354736"/>
                  <a:gd name="connsiteX2" fmla="*/ 153284 w 352703"/>
                  <a:gd name="connsiteY2" fmla="*/ 211650 h 354736"/>
                  <a:gd name="connsiteX3" fmla="*/ 157594 w 352703"/>
                  <a:gd name="connsiteY3" fmla="*/ 215745 h 354736"/>
                  <a:gd name="connsiteX4" fmla="*/ 163556 w 352703"/>
                  <a:gd name="connsiteY4" fmla="*/ 215745 h 354736"/>
                  <a:gd name="connsiteX5" fmla="*/ 173756 w 352703"/>
                  <a:gd name="connsiteY5" fmla="*/ 201450 h 354736"/>
                  <a:gd name="connsiteX6" fmla="*/ 157378 w 352703"/>
                  <a:gd name="connsiteY6" fmla="*/ 188306 h 354736"/>
                  <a:gd name="connsiteX7" fmla="*/ 157594 w 352703"/>
                  <a:gd name="connsiteY7" fmla="*/ 174227 h 354736"/>
                  <a:gd name="connsiteX8" fmla="*/ 188337 w 352703"/>
                  <a:gd name="connsiteY8" fmla="*/ 200660 h 354736"/>
                  <a:gd name="connsiteX9" fmla="*/ 188337 w 352703"/>
                  <a:gd name="connsiteY9" fmla="*/ 201091 h 354736"/>
                  <a:gd name="connsiteX10" fmla="*/ 163986 w 352703"/>
                  <a:gd name="connsiteY10" fmla="*/ 229823 h 354736"/>
                  <a:gd name="connsiteX11" fmla="*/ 157594 w 352703"/>
                  <a:gd name="connsiteY11" fmla="*/ 229823 h 354736"/>
                  <a:gd name="connsiteX12" fmla="*/ 138775 w 352703"/>
                  <a:gd name="connsiteY12" fmla="*/ 211650 h 354736"/>
                  <a:gd name="connsiteX13" fmla="*/ 138775 w 352703"/>
                  <a:gd name="connsiteY13" fmla="*/ 192400 h 354736"/>
                  <a:gd name="connsiteX14" fmla="*/ 157594 w 352703"/>
                  <a:gd name="connsiteY14" fmla="*/ 174227 h 354736"/>
                  <a:gd name="connsiteX15" fmla="*/ 113994 w 352703"/>
                  <a:gd name="connsiteY15" fmla="*/ 158424 h 354736"/>
                  <a:gd name="connsiteX16" fmla="*/ 109756 w 352703"/>
                  <a:gd name="connsiteY16" fmla="*/ 162519 h 354736"/>
                  <a:gd name="connsiteX17" fmla="*/ 109756 w 352703"/>
                  <a:gd name="connsiteY17" fmla="*/ 289370 h 354736"/>
                  <a:gd name="connsiteX18" fmla="*/ 113994 w 352703"/>
                  <a:gd name="connsiteY18" fmla="*/ 293464 h 354736"/>
                  <a:gd name="connsiteX19" fmla="*/ 134465 w 352703"/>
                  <a:gd name="connsiteY19" fmla="*/ 293464 h 354736"/>
                  <a:gd name="connsiteX20" fmla="*/ 138775 w 352703"/>
                  <a:gd name="connsiteY20" fmla="*/ 289370 h 354736"/>
                  <a:gd name="connsiteX21" fmla="*/ 138775 w 352703"/>
                  <a:gd name="connsiteY21" fmla="*/ 263727 h 354736"/>
                  <a:gd name="connsiteX22" fmla="*/ 138775 w 352703"/>
                  <a:gd name="connsiteY22" fmla="*/ 263719 h 354736"/>
                  <a:gd name="connsiteX23" fmla="*/ 157595 w 352703"/>
                  <a:gd name="connsiteY23" fmla="*/ 245625 h 354736"/>
                  <a:gd name="connsiteX24" fmla="*/ 167651 w 352703"/>
                  <a:gd name="connsiteY24" fmla="*/ 245625 h 354736"/>
                  <a:gd name="connsiteX25" fmla="*/ 193366 w 352703"/>
                  <a:gd name="connsiteY25" fmla="*/ 239592 h 354736"/>
                  <a:gd name="connsiteX26" fmla="*/ 209671 w 352703"/>
                  <a:gd name="connsiteY26" fmla="*/ 223646 h 354736"/>
                  <a:gd name="connsiteX27" fmla="*/ 214843 w 352703"/>
                  <a:gd name="connsiteY27" fmla="*/ 202456 h 354736"/>
                  <a:gd name="connsiteX28" fmla="*/ 209096 w 352703"/>
                  <a:gd name="connsiteY28" fmla="*/ 180907 h 354736"/>
                  <a:gd name="connsiteX29" fmla="*/ 193366 w 352703"/>
                  <a:gd name="connsiteY29" fmla="*/ 164961 h 354736"/>
                  <a:gd name="connsiteX30" fmla="*/ 165999 w 352703"/>
                  <a:gd name="connsiteY30" fmla="*/ 158424 h 354736"/>
                  <a:gd name="connsiteX31" fmla="*/ 113994 w 352703"/>
                  <a:gd name="connsiteY31" fmla="*/ 144417 h 354736"/>
                  <a:gd name="connsiteX32" fmla="*/ 165783 w 352703"/>
                  <a:gd name="connsiteY32" fmla="*/ 144417 h 354736"/>
                  <a:gd name="connsiteX33" fmla="*/ 200405 w 352703"/>
                  <a:gd name="connsiteY33" fmla="*/ 152822 h 354736"/>
                  <a:gd name="connsiteX34" fmla="*/ 222457 w 352703"/>
                  <a:gd name="connsiteY34" fmla="*/ 174083 h 354736"/>
                  <a:gd name="connsiteX35" fmla="*/ 229640 w 352703"/>
                  <a:gd name="connsiteY35" fmla="*/ 202456 h 354736"/>
                  <a:gd name="connsiteX36" fmla="*/ 222457 w 352703"/>
                  <a:gd name="connsiteY36" fmla="*/ 230254 h 354736"/>
                  <a:gd name="connsiteX37" fmla="*/ 200549 w 352703"/>
                  <a:gd name="connsiteY37" fmla="*/ 251803 h 354736"/>
                  <a:gd name="connsiteX38" fmla="*/ 167651 w 352703"/>
                  <a:gd name="connsiteY38" fmla="*/ 259632 h 354736"/>
                  <a:gd name="connsiteX39" fmla="*/ 157595 w 352703"/>
                  <a:gd name="connsiteY39" fmla="*/ 259632 h 354736"/>
                  <a:gd name="connsiteX40" fmla="*/ 153285 w 352703"/>
                  <a:gd name="connsiteY40" fmla="*/ 263727 h 354736"/>
                  <a:gd name="connsiteX41" fmla="*/ 153285 w 352703"/>
                  <a:gd name="connsiteY41" fmla="*/ 289370 h 354736"/>
                  <a:gd name="connsiteX42" fmla="*/ 134465 w 352703"/>
                  <a:gd name="connsiteY42" fmla="*/ 307543 h 354736"/>
                  <a:gd name="connsiteX43" fmla="*/ 113994 w 352703"/>
                  <a:gd name="connsiteY43" fmla="*/ 307543 h 354736"/>
                  <a:gd name="connsiteX44" fmla="*/ 95175 w 352703"/>
                  <a:gd name="connsiteY44" fmla="*/ 289370 h 354736"/>
                  <a:gd name="connsiteX45" fmla="*/ 95175 w 352703"/>
                  <a:gd name="connsiteY45" fmla="*/ 162519 h 354736"/>
                  <a:gd name="connsiteX46" fmla="*/ 113994 w 352703"/>
                  <a:gd name="connsiteY46" fmla="*/ 144417 h 354736"/>
                  <a:gd name="connsiteX47" fmla="*/ 18891 w 352703"/>
                  <a:gd name="connsiteY47" fmla="*/ 78765 h 354736"/>
                  <a:gd name="connsiteX48" fmla="*/ 14653 w 352703"/>
                  <a:gd name="connsiteY48" fmla="*/ 82859 h 354736"/>
                  <a:gd name="connsiteX49" fmla="*/ 14653 w 352703"/>
                  <a:gd name="connsiteY49" fmla="*/ 336561 h 354736"/>
                  <a:gd name="connsiteX50" fmla="*/ 14653 w 352703"/>
                  <a:gd name="connsiteY50" fmla="*/ 336705 h 354736"/>
                  <a:gd name="connsiteX51" fmla="*/ 18891 w 352703"/>
                  <a:gd name="connsiteY51" fmla="*/ 340656 h 354736"/>
                  <a:gd name="connsiteX52" fmla="*/ 278196 w 352703"/>
                  <a:gd name="connsiteY52" fmla="*/ 340656 h 354736"/>
                  <a:gd name="connsiteX53" fmla="*/ 282434 w 352703"/>
                  <a:gd name="connsiteY53" fmla="*/ 336561 h 354736"/>
                  <a:gd name="connsiteX54" fmla="*/ 282434 w 352703"/>
                  <a:gd name="connsiteY54" fmla="*/ 115614 h 354736"/>
                  <a:gd name="connsiteX55" fmla="*/ 278196 w 352703"/>
                  <a:gd name="connsiteY55" fmla="*/ 111519 h 354736"/>
                  <a:gd name="connsiteX56" fmla="*/ 173827 w 352703"/>
                  <a:gd name="connsiteY56" fmla="*/ 111519 h 354736"/>
                  <a:gd name="connsiteX57" fmla="*/ 155511 w 352703"/>
                  <a:gd name="connsiteY57" fmla="*/ 97153 h 354736"/>
                  <a:gd name="connsiteX58" fmla="*/ 151848 w 352703"/>
                  <a:gd name="connsiteY58" fmla="*/ 81926 h 354736"/>
                  <a:gd name="connsiteX59" fmla="*/ 147681 w 352703"/>
                  <a:gd name="connsiteY59" fmla="*/ 78765 h 354736"/>
                  <a:gd name="connsiteX60" fmla="*/ 91367 w 352703"/>
                  <a:gd name="connsiteY60" fmla="*/ 14262 h 354736"/>
                  <a:gd name="connsiteX61" fmla="*/ 83681 w 352703"/>
                  <a:gd name="connsiteY61" fmla="*/ 14837 h 354736"/>
                  <a:gd name="connsiteX62" fmla="*/ 78581 w 352703"/>
                  <a:gd name="connsiteY62" fmla="*/ 20511 h 354736"/>
                  <a:gd name="connsiteX63" fmla="*/ 63641 w 352703"/>
                  <a:gd name="connsiteY63" fmla="*/ 64399 h 354736"/>
                  <a:gd name="connsiteX64" fmla="*/ 147681 w 352703"/>
                  <a:gd name="connsiteY64" fmla="*/ 64399 h 354736"/>
                  <a:gd name="connsiteX65" fmla="*/ 165998 w 352703"/>
                  <a:gd name="connsiteY65" fmla="*/ 78765 h 354736"/>
                  <a:gd name="connsiteX66" fmla="*/ 169661 w 352703"/>
                  <a:gd name="connsiteY66" fmla="*/ 93993 h 354736"/>
                  <a:gd name="connsiteX67" fmla="*/ 173827 w 352703"/>
                  <a:gd name="connsiteY67" fmla="*/ 97153 h 354736"/>
                  <a:gd name="connsiteX68" fmla="*/ 278196 w 352703"/>
                  <a:gd name="connsiteY68" fmla="*/ 97153 h 354736"/>
                  <a:gd name="connsiteX69" fmla="*/ 297015 w 352703"/>
                  <a:gd name="connsiteY69" fmla="*/ 115326 h 354736"/>
                  <a:gd name="connsiteX70" fmla="*/ 297015 w 352703"/>
                  <a:gd name="connsiteY70" fmla="*/ 222352 h 354736"/>
                  <a:gd name="connsiteX71" fmla="*/ 337658 w 352703"/>
                  <a:gd name="connsiteY71" fmla="*/ 103154 h 354736"/>
                  <a:gd name="connsiteX72" fmla="*/ 337671 w 352703"/>
                  <a:gd name="connsiteY72" fmla="*/ 103331 h 354736"/>
                  <a:gd name="connsiteX73" fmla="*/ 337671 w 352703"/>
                  <a:gd name="connsiteY73" fmla="*/ 103115 h 354736"/>
                  <a:gd name="connsiteX74" fmla="*/ 337658 w 352703"/>
                  <a:gd name="connsiteY74" fmla="*/ 103154 h 354736"/>
                  <a:gd name="connsiteX75" fmla="*/ 337096 w 352703"/>
                  <a:gd name="connsiteY75" fmla="*/ 95645 h 354736"/>
                  <a:gd name="connsiteX76" fmla="*/ 331206 w 352703"/>
                  <a:gd name="connsiteY76" fmla="*/ 90761 h 354736"/>
                  <a:gd name="connsiteX77" fmla="*/ 95892 w 352703"/>
                  <a:gd name="connsiteY77" fmla="*/ 1189 h 354736"/>
                  <a:gd name="connsiteX78" fmla="*/ 335731 w 352703"/>
                  <a:gd name="connsiteY78" fmla="*/ 77400 h 354736"/>
                  <a:gd name="connsiteX79" fmla="*/ 350097 w 352703"/>
                  <a:gd name="connsiteY79" fmla="*/ 89324 h 354736"/>
                  <a:gd name="connsiteX80" fmla="*/ 351462 w 352703"/>
                  <a:gd name="connsiteY80" fmla="*/ 107497 h 354736"/>
                  <a:gd name="connsiteX81" fmla="*/ 296943 w 352703"/>
                  <a:gd name="connsiteY81" fmla="*/ 267318 h 354736"/>
                  <a:gd name="connsiteX82" fmla="*/ 296943 w 352703"/>
                  <a:gd name="connsiteY82" fmla="*/ 336561 h 354736"/>
                  <a:gd name="connsiteX83" fmla="*/ 278124 w 352703"/>
                  <a:gd name="connsiteY83" fmla="*/ 354734 h 354736"/>
                  <a:gd name="connsiteX84" fmla="*/ 18819 w 352703"/>
                  <a:gd name="connsiteY84" fmla="*/ 354734 h 354736"/>
                  <a:gd name="connsiteX85" fmla="*/ 18747 w 352703"/>
                  <a:gd name="connsiteY85" fmla="*/ 354734 h 354736"/>
                  <a:gd name="connsiteX86" fmla="*/ 0 w 352703"/>
                  <a:gd name="connsiteY86" fmla="*/ 336561 h 354736"/>
                  <a:gd name="connsiteX87" fmla="*/ 0 w 352703"/>
                  <a:gd name="connsiteY87" fmla="*/ 82859 h 354736"/>
                  <a:gd name="connsiteX88" fmla="*/ 18819 w 352703"/>
                  <a:gd name="connsiteY88" fmla="*/ 64686 h 354736"/>
                  <a:gd name="connsiteX89" fmla="*/ 48197 w 352703"/>
                  <a:gd name="connsiteY89" fmla="*/ 64686 h 354736"/>
                  <a:gd name="connsiteX90" fmla="*/ 64718 w 352703"/>
                  <a:gd name="connsiteY90" fmla="*/ 16345 h 354736"/>
                  <a:gd name="connsiteX91" fmla="*/ 77001 w 352703"/>
                  <a:gd name="connsiteY91" fmla="*/ 2553 h 354736"/>
                  <a:gd name="connsiteX92" fmla="*/ 95892 w 352703"/>
                  <a:gd name="connsiteY92" fmla="*/ 1189 h 35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352703" h="354736">
                    <a:moveTo>
                      <a:pt x="157378" y="188306"/>
                    </a:moveTo>
                    <a:cubicBezTo>
                      <a:pt x="155130" y="188342"/>
                      <a:pt x="153320" y="190151"/>
                      <a:pt x="153284" y="192400"/>
                    </a:cubicBezTo>
                    <a:lnTo>
                      <a:pt x="153284" y="211650"/>
                    </a:lnTo>
                    <a:cubicBezTo>
                      <a:pt x="153363" y="213963"/>
                      <a:pt x="155281" y="215788"/>
                      <a:pt x="157594" y="215745"/>
                    </a:cubicBezTo>
                    <a:lnTo>
                      <a:pt x="163556" y="215745"/>
                    </a:lnTo>
                    <a:cubicBezTo>
                      <a:pt x="168153" y="215457"/>
                      <a:pt x="173612" y="214020"/>
                      <a:pt x="173756" y="201450"/>
                    </a:cubicBezTo>
                    <a:cubicBezTo>
                      <a:pt x="173397" y="194770"/>
                      <a:pt x="171098" y="188306"/>
                      <a:pt x="157378" y="188306"/>
                    </a:cubicBezTo>
                    <a:close/>
                    <a:moveTo>
                      <a:pt x="157594" y="174227"/>
                    </a:moveTo>
                    <a:cubicBezTo>
                      <a:pt x="176700" y="174730"/>
                      <a:pt x="187547" y="184211"/>
                      <a:pt x="188337" y="200660"/>
                    </a:cubicBezTo>
                    <a:lnTo>
                      <a:pt x="188337" y="201091"/>
                    </a:lnTo>
                    <a:cubicBezTo>
                      <a:pt x="188122" y="224795"/>
                      <a:pt x="173037" y="229249"/>
                      <a:pt x="163986" y="229823"/>
                    </a:cubicBezTo>
                    <a:lnTo>
                      <a:pt x="157594" y="229823"/>
                    </a:lnTo>
                    <a:cubicBezTo>
                      <a:pt x="147387" y="229981"/>
                      <a:pt x="138968" y="221857"/>
                      <a:pt x="138775" y="211650"/>
                    </a:cubicBezTo>
                    <a:lnTo>
                      <a:pt x="138775" y="192400"/>
                    </a:lnTo>
                    <a:cubicBezTo>
                      <a:pt x="138968" y="182193"/>
                      <a:pt x="147387" y="174069"/>
                      <a:pt x="157594" y="174227"/>
                    </a:cubicBezTo>
                    <a:close/>
                    <a:moveTo>
                      <a:pt x="113994" y="158424"/>
                    </a:moveTo>
                    <a:cubicBezTo>
                      <a:pt x="111695" y="158381"/>
                      <a:pt x="109792" y="160220"/>
                      <a:pt x="109756" y="162519"/>
                    </a:cubicBezTo>
                    <a:lnTo>
                      <a:pt x="109756" y="289370"/>
                    </a:lnTo>
                    <a:cubicBezTo>
                      <a:pt x="109799" y="291668"/>
                      <a:pt x="111695" y="293507"/>
                      <a:pt x="113994" y="293464"/>
                    </a:cubicBezTo>
                    <a:lnTo>
                      <a:pt x="134465" y="293464"/>
                    </a:lnTo>
                    <a:cubicBezTo>
                      <a:pt x="136778" y="293507"/>
                      <a:pt x="138696" y="291683"/>
                      <a:pt x="138775" y="289370"/>
                    </a:cubicBezTo>
                    <a:lnTo>
                      <a:pt x="138775" y="263727"/>
                    </a:lnTo>
                    <a:cubicBezTo>
                      <a:pt x="138775" y="263727"/>
                      <a:pt x="138775" y="263719"/>
                      <a:pt x="138775" y="263719"/>
                    </a:cubicBezTo>
                    <a:cubicBezTo>
                      <a:pt x="138976" y="253527"/>
                      <a:pt x="147402" y="245424"/>
                      <a:pt x="157595" y="245625"/>
                    </a:cubicBezTo>
                    <a:lnTo>
                      <a:pt x="167651" y="245625"/>
                    </a:lnTo>
                    <a:cubicBezTo>
                      <a:pt x="176593" y="245812"/>
                      <a:pt x="185436" y="243736"/>
                      <a:pt x="193366" y="239592"/>
                    </a:cubicBezTo>
                    <a:cubicBezTo>
                      <a:pt x="200247" y="235986"/>
                      <a:pt x="205914" y="230441"/>
                      <a:pt x="209671" y="223646"/>
                    </a:cubicBezTo>
                    <a:cubicBezTo>
                      <a:pt x="213219" y="217159"/>
                      <a:pt x="215001" y="209847"/>
                      <a:pt x="214843" y="202456"/>
                    </a:cubicBezTo>
                    <a:cubicBezTo>
                      <a:pt x="214850" y="194892"/>
                      <a:pt x="212868" y="187458"/>
                      <a:pt x="209096" y="180907"/>
                    </a:cubicBezTo>
                    <a:cubicBezTo>
                      <a:pt x="205404" y="174256"/>
                      <a:pt x="199967" y="168739"/>
                      <a:pt x="193366" y="164961"/>
                    </a:cubicBezTo>
                    <a:cubicBezTo>
                      <a:pt x="184926" y="160550"/>
                      <a:pt x="175523" y="158302"/>
                      <a:pt x="165999" y="158424"/>
                    </a:cubicBezTo>
                    <a:close/>
                    <a:moveTo>
                      <a:pt x="113994" y="144417"/>
                    </a:moveTo>
                    <a:lnTo>
                      <a:pt x="165783" y="144417"/>
                    </a:lnTo>
                    <a:cubicBezTo>
                      <a:pt x="177843" y="144267"/>
                      <a:pt x="189753" y="147154"/>
                      <a:pt x="200405" y="152822"/>
                    </a:cubicBezTo>
                    <a:cubicBezTo>
                      <a:pt x="209542" y="157785"/>
                      <a:pt x="217163" y="165133"/>
                      <a:pt x="222457" y="174083"/>
                    </a:cubicBezTo>
                    <a:cubicBezTo>
                      <a:pt x="227291" y="182746"/>
                      <a:pt x="229769" y="192529"/>
                      <a:pt x="229640" y="202456"/>
                    </a:cubicBezTo>
                    <a:cubicBezTo>
                      <a:pt x="229704" y="212189"/>
                      <a:pt x="227226" y="221771"/>
                      <a:pt x="222457" y="230254"/>
                    </a:cubicBezTo>
                    <a:cubicBezTo>
                      <a:pt x="217400" y="239412"/>
                      <a:pt x="209786" y="246897"/>
                      <a:pt x="200549" y="251803"/>
                    </a:cubicBezTo>
                    <a:cubicBezTo>
                      <a:pt x="190435" y="257183"/>
                      <a:pt x="179108" y="259884"/>
                      <a:pt x="167651" y="259632"/>
                    </a:cubicBezTo>
                    <a:lnTo>
                      <a:pt x="157595" y="259632"/>
                    </a:lnTo>
                    <a:cubicBezTo>
                      <a:pt x="155282" y="259589"/>
                      <a:pt x="153364" y="261414"/>
                      <a:pt x="153285" y="263727"/>
                    </a:cubicBezTo>
                    <a:lnTo>
                      <a:pt x="153285" y="289370"/>
                    </a:lnTo>
                    <a:cubicBezTo>
                      <a:pt x="153091" y="299577"/>
                      <a:pt x="144672" y="307701"/>
                      <a:pt x="134465" y="307543"/>
                    </a:cubicBezTo>
                    <a:lnTo>
                      <a:pt x="113994" y="307543"/>
                    </a:lnTo>
                    <a:cubicBezTo>
                      <a:pt x="103801" y="307665"/>
                      <a:pt x="95411" y="299562"/>
                      <a:pt x="95175" y="289370"/>
                    </a:cubicBezTo>
                    <a:lnTo>
                      <a:pt x="95175" y="162519"/>
                    </a:lnTo>
                    <a:cubicBezTo>
                      <a:pt x="95411" y="152340"/>
                      <a:pt x="103816" y="144259"/>
                      <a:pt x="113994" y="144417"/>
                    </a:cubicBezTo>
                    <a:close/>
                    <a:moveTo>
                      <a:pt x="18891" y="78765"/>
                    </a:moveTo>
                    <a:cubicBezTo>
                      <a:pt x="16592" y="78729"/>
                      <a:pt x="14725" y="80561"/>
                      <a:pt x="14653" y="82859"/>
                    </a:cubicBezTo>
                    <a:lnTo>
                      <a:pt x="14653" y="336561"/>
                    </a:lnTo>
                    <a:cubicBezTo>
                      <a:pt x="14653" y="336612"/>
                      <a:pt x="14653" y="336662"/>
                      <a:pt x="14653" y="336705"/>
                    </a:cubicBezTo>
                    <a:cubicBezTo>
                      <a:pt x="14725" y="338968"/>
                      <a:pt x="16664" y="340735"/>
                      <a:pt x="18891" y="340656"/>
                    </a:cubicBezTo>
                    <a:lnTo>
                      <a:pt x="278196" y="340656"/>
                    </a:lnTo>
                    <a:cubicBezTo>
                      <a:pt x="280494" y="340692"/>
                      <a:pt x="282398" y="338860"/>
                      <a:pt x="282434" y="336561"/>
                    </a:cubicBezTo>
                    <a:lnTo>
                      <a:pt x="282434" y="115614"/>
                    </a:lnTo>
                    <a:cubicBezTo>
                      <a:pt x="282354" y="113330"/>
                      <a:pt x="280480" y="111519"/>
                      <a:pt x="278196" y="111519"/>
                    </a:cubicBezTo>
                    <a:lnTo>
                      <a:pt x="173827" y="111519"/>
                    </a:lnTo>
                    <a:cubicBezTo>
                      <a:pt x="165093" y="111670"/>
                      <a:pt x="157450" y="105672"/>
                      <a:pt x="155511" y="97153"/>
                    </a:cubicBezTo>
                    <a:lnTo>
                      <a:pt x="151848" y="81926"/>
                    </a:lnTo>
                    <a:cubicBezTo>
                      <a:pt x="151352" y="80036"/>
                      <a:pt x="149635" y="78736"/>
                      <a:pt x="147681" y="78765"/>
                    </a:cubicBezTo>
                    <a:close/>
                    <a:moveTo>
                      <a:pt x="91367" y="14262"/>
                    </a:moveTo>
                    <a:cubicBezTo>
                      <a:pt x="88853" y="13443"/>
                      <a:pt x="86051" y="13644"/>
                      <a:pt x="83681" y="14837"/>
                    </a:cubicBezTo>
                    <a:cubicBezTo>
                      <a:pt x="81311" y="15950"/>
                      <a:pt x="79443" y="18004"/>
                      <a:pt x="78581" y="20511"/>
                    </a:cubicBezTo>
                    <a:lnTo>
                      <a:pt x="63641" y="64399"/>
                    </a:lnTo>
                    <a:lnTo>
                      <a:pt x="147681" y="64399"/>
                    </a:lnTo>
                    <a:cubicBezTo>
                      <a:pt x="156387" y="64334"/>
                      <a:pt x="163986" y="70289"/>
                      <a:pt x="165998" y="78765"/>
                    </a:cubicBezTo>
                    <a:lnTo>
                      <a:pt x="169661" y="93993"/>
                    </a:lnTo>
                    <a:cubicBezTo>
                      <a:pt x="170135" y="95897"/>
                      <a:pt x="171866" y="97211"/>
                      <a:pt x="173827" y="97153"/>
                    </a:cubicBezTo>
                    <a:lnTo>
                      <a:pt x="278196" y="97153"/>
                    </a:lnTo>
                    <a:cubicBezTo>
                      <a:pt x="288388" y="97031"/>
                      <a:pt x="296778" y="105133"/>
                      <a:pt x="297015" y="115326"/>
                    </a:cubicBezTo>
                    <a:lnTo>
                      <a:pt x="297015" y="222352"/>
                    </a:lnTo>
                    <a:lnTo>
                      <a:pt x="337658" y="103154"/>
                    </a:lnTo>
                    <a:lnTo>
                      <a:pt x="337671" y="103331"/>
                    </a:lnTo>
                    <a:lnTo>
                      <a:pt x="337671" y="103115"/>
                    </a:lnTo>
                    <a:lnTo>
                      <a:pt x="337658" y="103154"/>
                    </a:lnTo>
                    <a:lnTo>
                      <a:pt x="337096" y="95645"/>
                    </a:lnTo>
                    <a:cubicBezTo>
                      <a:pt x="335882" y="93282"/>
                      <a:pt x="333749" y="91522"/>
                      <a:pt x="331206" y="90761"/>
                    </a:cubicBezTo>
                    <a:close/>
                    <a:moveTo>
                      <a:pt x="95892" y="1189"/>
                    </a:moveTo>
                    <a:lnTo>
                      <a:pt x="335731" y="77400"/>
                    </a:lnTo>
                    <a:cubicBezTo>
                      <a:pt x="341923" y="79289"/>
                      <a:pt x="347102" y="83585"/>
                      <a:pt x="350097" y="89324"/>
                    </a:cubicBezTo>
                    <a:cubicBezTo>
                      <a:pt x="353014" y="94941"/>
                      <a:pt x="353502" y="101506"/>
                      <a:pt x="351462" y="107497"/>
                    </a:cubicBezTo>
                    <a:lnTo>
                      <a:pt x="296943" y="267318"/>
                    </a:lnTo>
                    <a:lnTo>
                      <a:pt x="296943" y="336561"/>
                    </a:lnTo>
                    <a:cubicBezTo>
                      <a:pt x="296749" y="346768"/>
                      <a:pt x="288331" y="354892"/>
                      <a:pt x="278124" y="354734"/>
                    </a:cubicBezTo>
                    <a:lnTo>
                      <a:pt x="18819" y="354734"/>
                    </a:lnTo>
                    <a:cubicBezTo>
                      <a:pt x="18819" y="354734"/>
                      <a:pt x="18747" y="354734"/>
                      <a:pt x="18747" y="354734"/>
                    </a:cubicBezTo>
                    <a:cubicBezTo>
                      <a:pt x="8547" y="354892"/>
                      <a:pt x="143" y="346754"/>
                      <a:pt x="0" y="336561"/>
                    </a:cubicBezTo>
                    <a:lnTo>
                      <a:pt x="0" y="82859"/>
                    </a:lnTo>
                    <a:cubicBezTo>
                      <a:pt x="215" y="72652"/>
                      <a:pt x="8619" y="64528"/>
                      <a:pt x="18819" y="64686"/>
                    </a:cubicBezTo>
                    <a:lnTo>
                      <a:pt x="48197" y="64686"/>
                    </a:lnTo>
                    <a:lnTo>
                      <a:pt x="64718" y="16345"/>
                    </a:lnTo>
                    <a:cubicBezTo>
                      <a:pt x="66801" y="10290"/>
                      <a:pt x="71255" y="5319"/>
                      <a:pt x="77001" y="2553"/>
                    </a:cubicBezTo>
                    <a:cubicBezTo>
                      <a:pt x="82891" y="-291"/>
                      <a:pt x="89643" y="-779"/>
                      <a:pt x="95892" y="118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path path="circle">
                  <a:fillToRect r="100000" b="100000"/>
                </a:path>
              </a:gradFill>
              <a:ln w="7163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B" panose="00020600040101010101" pitchFamily="18" charset="-122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4" name="文本框 3"/>
          <p:cNvSpPr txBox="1"/>
          <p:nvPr userDrawn="1"/>
        </p:nvSpPr>
        <p:spPr>
          <a:xfrm>
            <a:off x="814705" y="616585"/>
            <a:ext cx="2009775" cy="633095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gradFill>
                  <a:gsLst>
                    <a:gs pos="100000">
                      <a:schemeClr val="accent3"/>
                    </a:gs>
                    <a:gs pos="0">
                      <a:schemeClr val="accent4"/>
                    </a:gs>
                  </a:gsLst>
                  <a:lin ang="0" scaled="0"/>
                </a:gradFill>
                <a:effectLst>
                  <a:outerShdw blurRad="88900" dist="63500" dir="2700000" sx="101000" sy="101000" algn="tl" rotWithShape="0">
                    <a:schemeClr val="accent3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+mn-ea"/>
              </a:rPr>
              <a:t>具体数据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/>
          <p:cNvSpPr/>
          <p:nvPr/>
        </p:nvSpPr>
        <p:spPr>
          <a:xfrm>
            <a:off x="4364040" y="2295054"/>
            <a:ext cx="3463921" cy="3463921"/>
          </a:xfrm>
          <a:prstGeom prst="ellipse">
            <a:avLst/>
          </a:prstGeom>
          <a:gradFill>
            <a:gsLst>
              <a:gs pos="65000">
                <a:schemeClr val="bg1">
                  <a:alpha val="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844452" y="1775466"/>
            <a:ext cx="4503097" cy="4503097"/>
            <a:chOff x="3844452" y="1775466"/>
            <a:chExt cx="4503097" cy="4503097"/>
          </a:xfrm>
        </p:grpSpPr>
        <p:grpSp>
          <p:nvGrpSpPr>
            <p:cNvPr id="9" name="组合 8"/>
            <p:cNvGrpSpPr/>
            <p:nvPr/>
          </p:nvGrpSpPr>
          <p:grpSpPr>
            <a:xfrm>
              <a:off x="3844452" y="1775466"/>
              <a:ext cx="4503097" cy="4503097"/>
              <a:chOff x="3844452" y="1775466"/>
              <a:chExt cx="4503097" cy="4503097"/>
            </a:xfrm>
          </p:grpSpPr>
          <p:sp>
            <p:nvSpPr>
              <p:cNvPr id="47" name="椭圆 54"/>
              <p:cNvSpPr/>
              <p:nvPr/>
            </p:nvSpPr>
            <p:spPr>
              <a:xfrm>
                <a:off x="3844452" y="1775466"/>
                <a:ext cx="4503097" cy="4503097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8" name="椭圆 54"/>
              <p:cNvSpPr/>
              <p:nvPr/>
            </p:nvSpPr>
            <p:spPr>
              <a:xfrm>
                <a:off x="3844452" y="1775466"/>
                <a:ext cx="4503097" cy="4503097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9" name="椭圆 54"/>
              <p:cNvSpPr/>
              <p:nvPr/>
            </p:nvSpPr>
            <p:spPr>
              <a:xfrm>
                <a:off x="3844452" y="1775466"/>
                <a:ext cx="4503097" cy="4503097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27000" dist="25400" dir="13500000" sx="101000" sy="101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40" name="椭圆 39"/>
            <p:cNvSpPr/>
            <p:nvPr/>
          </p:nvSpPr>
          <p:spPr>
            <a:xfrm>
              <a:off x="4364040" y="2295054"/>
              <a:ext cx="3463921" cy="346392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innerShdw blurRad="254000" dist="63500" dir="135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40923" y="2855040"/>
            <a:ext cx="2634005" cy="2359091"/>
            <a:chOff x="4940923" y="2855040"/>
            <a:chExt cx="2634005" cy="2359091"/>
          </a:xfrm>
        </p:grpSpPr>
        <p:sp>
          <p:nvSpPr>
            <p:cNvPr id="94" name="任意多边形: 形状 93"/>
            <p:cNvSpPr/>
            <p:nvPr/>
          </p:nvSpPr>
          <p:spPr>
            <a:xfrm>
              <a:off x="4940923" y="2855040"/>
              <a:ext cx="2634005" cy="2359091"/>
            </a:xfrm>
            <a:custGeom>
              <a:avLst/>
              <a:gdLst>
                <a:gd name="connsiteX0" fmla="*/ 1216860 w 2634005"/>
                <a:gd name="connsiteY0" fmla="*/ 585 h 2359091"/>
                <a:gd name="connsiteX1" fmla="*/ 1561949 w 2634005"/>
                <a:gd name="connsiteY1" fmla="*/ 63763 h 2359091"/>
                <a:gd name="connsiteX2" fmla="*/ 2333332 w 2634005"/>
                <a:gd name="connsiteY2" fmla="*/ 934427 h 2359091"/>
                <a:gd name="connsiteX3" fmla="*/ 2335773 w 2634005"/>
                <a:gd name="connsiteY3" fmla="*/ 952550 h 2359091"/>
                <a:gd name="connsiteX4" fmla="*/ 2634005 w 2634005"/>
                <a:gd name="connsiteY4" fmla="*/ 952550 h 2359091"/>
                <a:gd name="connsiteX5" fmla="*/ 2099749 w 2634005"/>
                <a:gd name="connsiteY5" fmla="*/ 1601415 h 2359091"/>
                <a:gd name="connsiteX6" fmla="*/ 1565493 w 2634005"/>
                <a:gd name="connsiteY6" fmla="*/ 952550 h 2359091"/>
                <a:gd name="connsiteX7" fmla="*/ 1786496 w 2634005"/>
                <a:gd name="connsiteY7" fmla="*/ 952550 h 2359091"/>
                <a:gd name="connsiteX8" fmla="*/ 1747025 w 2634005"/>
                <a:gd name="connsiteY8" fmla="*/ 866672 h 2359091"/>
                <a:gd name="connsiteX9" fmla="*/ 1389632 w 2634005"/>
                <a:gd name="connsiteY9" fmla="*/ 566543 h 2359091"/>
                <a:gd name="connsiteX10" fmla="*/ 692000 w 2634005"/>
                <a:gd name="connsiteY10" fmla="*/ 752657 h 2359091"/>
                <a:gd name="connsiteX11" fmla="*/ 599614 w 2634005"/>
                <a:gd name="connsiteY11" fmla="*/ 1468753 h 2359091"/>
                <a:gd name="connsiteX12" fmla="*/ 1227167 w 2634005"/>
                <a:gd name="connsiteY12" fmla="*/ 1825833 h 2359091"/>
                <a:gd name="connsiteX13" fmla="*/ 1266235 w 2634005"/>
                <a:gd name="connsiteY13" fmla="*/ 2355885 h 2359091"/>
                <a:gd name="connsiteX14" fmla="*/ 123983 w 2634005"/>
                <a:gd name="connsiteY14" fmla="*/ 1705938 h 2359091"/>
                <a:gd name="connsiteX15" fmla="*/ 292141 w 2634005"/>
                <a:gd name="connsiteY15" fmla="*/ 402522 h 2359091"/>
                <a:gd name="connsiteX16" fmla="*/ 1216860 w 2634005"/>
                <a:gd name="connsiteY16" fmla="*/ 585 h 235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34005" h="2359091">
                  <a:moveTo>
                    <a:pt x="1216860" y="585"/>
                  </a:moveTo>
                  <a:cubicBezTo>
                    <a:pt x="1332495" y="4234"/>
                    <a:pt x="1448750" y="24967"/>
                    <a:pt x="1561949" y="63763"/>
                  </a:cubicBezTo>
                  <a:cubicBezTo>
                    <a:pt x="1958145" y="199552"/>
                    <a:pt x="2248165" y="533065"/>
                    <a:pt x="2333332" y="934427"/>
                  </a:cubicBezTo>
                  <a:lnTo>
                    <a:pt x="2335773" y="952550"/>
                  </a:lnTo>
                  <a:lnTo>
                    <a:pt x="2634005" y="952550"/>
                  </a:lnTo>
                  <a:lnTo>
                    <a:pt x="2099749" y="1601415"/>
                  </a:lnTo>
                  <a:lnTo>
                    <a:pt x="1565493" y="952550"/>
                  </a:lnTo>
                  <a:lnTo>
                    <a:pt x="1786496" y="952550"/>
                  </a:lnTo>
                  <a:lnTo>
                    <a:pt x="1747025" y="866672"/>
                  </a:lnTo>
                  <a:cubicBezTo>
                    <a:pt x="1670827" y="728542"/>
                    <a:pt x="1545111" y="619831"/>
                    <a:pt x="1389632" y="566543"/>
                  </a:cubicBezTo>
                  <a:cubicBezTo>
                    <a:pt x="1140866" y="481283"/>
                    <a:pt x="865240" y="554814"/>
                    <a:pt x="692000" y="752657"/>
                  </a:cubicBezTo>
                  <a:cubicBezTo>
                    <a:pt x="518760" y="950499"/>
                    <a:pt x="482259" y="1233420"/>
                    <a:pt x="599614" y="1468753"/>
                  </a:cubicBezTo>
                  <a:cubicBezTo>
                    <a:pt x="716969" y="1704086"/>
                    <a:pt x="964907" y="1845164"/>
                    <a:pt x="1227167" y="1825833"/>
                  </a:cubicBezTo>
                  <a:lnTo>
                    <a:pt x="1266235" y="2355885"/>
                  </a:lnTo>
                  <a:cubicBezTo>
                    <a:pt x="788878" y="2391070"/>
                    <a:pt x="337589" y="2134284"/>
                    <a:pt x="123983" y="1705938"/>
                  </a:cubicBezTo>
                  <a:cubicBezTo>
                    <a:pt x="-89623" y="1277592"/>
                    <a:pt x="-23185" y="762629"/>
                    <a:pt x="292141" y="402522"/>
                  </a:cubicBezTo>
                  <a:cubicBezTo>
                    <a:pt x="528636" y="132442"/>
                    <a:pt x="869957" y="-10363"/>
                    <a:pt x="1216860" y="5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70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endParaRPr>
            </a:p>
          </p:txBody>
        </p:sp>
        <p:sp>
          <p:nvSpPr>
            <p:cNvPr id="95" name="任意多边形: 形状 94"/>
            <p:cNvSpPr/>
            <p:nvPr/>
          </p:nvSpPr>
          <p:spPr>
            <a:xfrm>
              <a:off x="4940923" y="2855040"/>
              <a:ext cx="2634005" cy="2359091"/>
            </a:xfrm>
            <a:custGeom>
              <a:avLst/>
              <a:gdLst>
                <a:gd name="connsiteX0" fmla="*/ 1216860 w 2634005"/>
                <a:gd name="connsiteY0" fmla="*/ 585 h 2359091"/>
                <a:gd name="connsiteX1" fmla="*/ 1561949 w 2634005"/>
                <a:gd name="connsiteY1" fmla="*/ 63763 h 2359091"/>
                <a:gd name="connsiteX2" fmla="*/ 2333332 w 2634005"/>
                <a:gd name="connsiteY2" fmla="*/ 934427 h 2359091"/>
                <a:gd name="connsiteX3" fmla="*/ 2335773 w 2634005"/>
                <a:gd name="connsiteY3" fmla="*/ 952550 h 2359091"/>
                <a:gd name="connsiteX4" fmla="*/ 2634005 w 2634005"/>
                <a:gd name="connsiteY4" fmla="*/ 952550 h 2359091"/>
                <a:gd name="connsiteX5" fmla="*/ 2099749 w 2634005"/>
                <a:gd name="connsiteY5" fmla="*/ 1601415 h 2359091"/>
                <a:gd name="connsiteX6" fmla="*/ 1565493 w 2634005"/>
                <a:gd name="connsiteY6" fmla="*/ 952550 h 2359091"/>
                <a:gd name="connsiteX7" fmla="*/ 1786496 w 2634005"/>
                <a:gd name="connsiteY7" fmla="*/ 952550 h 2359091"/>
                <a:gd name="connsiteX8" fmla="*/ 1747025 w 2634005"/>
                <a:gd name="connsiteY8" fmla="*/ 866672 h 2359091"/>
                <a:gd name="connsiteX9" fmla="*/ 1389632 w 2634005"/>
                <a:gd name="connsiteY9" fmla="*/ 566543 h 2359091"/>
                <a:gd name="connsiteX10" fmla="*/ 692000 w 2634005"/>
                <a:gd name="connsiteY10" fmla="*/ 752657 h 2359091"/>
                <a:gd name="connsiteX11" fmla="*/ 599614 w 2634005"/>
                <a:gd name="connsiteY11" fmla="*/ 1468753 h 2359091"/>
                <a:gd name="connsiteX12" fmla="*/ 1227167 w 2634005"/>
                <a:gd name="connsiteY12" fmla="*/ 1825833 h 2359091"/>
                <a:gd name="connsiteX13" fmla="*/ 1266235 w 2634005"/>
                <a:gd name="connsiteY13" fmla="*/ 2355885 h 2359091"/>
                <a:gd name="connsiteX14" fmla="*/ 123983 w 2634005"/>
                <a:gd name="connsiteY14" fmla="*/ 1705938 h 2359091"/>
                <a:gd name="connsiteX15" fmla="*/ 292141 w 2634005"/>
                <a:gd name="connsiteY15" fmla="*/ 402522 h 2359091"/>
                <a:gd name="connsiteX16" fmla="*/ 1216860 w 2634005"/>
                <a:gd name="connsiteY16" fmla="*/ 585 h 235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34005" h="2359091">
                  <a:moveTo>
                    <a:pt x="1216860" y="585"/>
                  </a:moveTo>
                  <a:cubicBezTo>
                    <a:pt x="1332495" y="4234"/>
                    <a:pt x="1448750" y="24967"/>
                    <a:pt x="1561949" y="63763"/>
                  </a:cubicBezTo>
                  <a:cubicBezTo>
                    <a:pt x="1958145" y="199552"/>
                    <a:pt x="2248165" y="533065"/>
                    <a:pt x="2333332" y="934427"/>
                  </a:cubicBezTo>
                  <a:lnTo>
                    <a:pt x="2335773" y="952550"/>
                  </a:lnTo>
                  <a:lnTo>
                    <a:pt x="2634005" y="952550"/>
                  </a:lnTo>
                  <a:lnTo>
                    <a:pt x="2099749" y="1601415"/>
                  </a:lnTo>
                  <a:lnTo>
                    <a:pt x="1565493" y="952550"/>
                  </a:lnTo>
                  <a:lnTo>
                    <a:pt x="1786496" y="952550"/>
                  </a:lnTo>
                  <a:lnTo>
                    <a:pt x="1747025" y="866672"/>
                  </a:lnTo>
                  <a:cubicBezTo>
                    <a:pt x="1670827" y="728542"/>
                    <a:pt x="1545111" y="619831"/>
                    <a:pt x="1389632" y="566543"/>
                  </a:cubicBezTo>
                  <a:cubicBezTo>
                    <a:pt x="1140866" y="481283"/>
                    <a:pt x="865240" y="554814"/>
                    <a:pt x="692000" y="752657"/>
                  </a:cubicBezTo>
                  <a:cubicBezTo>
                    <a:pt x="518760" y="950499"/>
                    <a:pt x="482259" y="1233420"/>
                    <a:pt x="599614" y="1468753"/>
                  </a:cubicBezTo>
                  <a:cubicBezTo>
                    <a:pt x="716969" y="1704086"/>
                    <a:pt x="964907" y="1845164"/>
                    <a:pt x="1227167" y="1825833"/>
                  </a:cubicBezTo>
                  <a:lnTo>
                    <a:pt x="1266235" y="2355885"/>
                  </a:lnTo>
                  <a:cubicBezTo>
                    <a:pt x="788878" y="2391070"/>
                    <a:pt x="337589" y="2134284"/>
                    <a:pt x="123983" y="1705938"/>
                  </a:cubicBezTo>
                  <a:cubicBezTo>
                    <a:pt x="-89623" y="1277592"/>
                    <a:pt x="-23185" y="762629"/>
                    <a:pt x="292141" y="402522"/>
                  </a:cubicBezTo>
                  <a:cubicBezTo>
                    <a:pt x="528636" y="132442"/>
                    <a:pt x="869957" y="-10363"/>
                    <a:pt x="1216860" y="5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endParaRPr>
            </a:p>
          </p:txBody>
        </p:sp>
        <p:sp>
          <p:nvSpPr>
            <p:cNvPr id="96" name="任意多边形: 形状 95"/>
            <p:cNvSpPr/>
            <p:nvPr/>
          </p:nvSpPr>
          <p:spPr>
            <a:xfrm>
              <a:off x="4940923" y="2855040"/>
              <a:ext cx="2634005" cy="2359091"/>
            </a:xfrm>
            <a:custGeom>
              <a:avLst/>
              <a:gdLst>
                <a:gd name="connsiteX0" fmla="*/ 1216860 w 2634005"/>
                <a:gd name="connsiteY0" fmla="*/ 585 h 2359091"/>
                <a:gd name="connsiteX1" fmla="*/ 1561949 w 2634005"/>
                <a:gd name="connsiteY1" fmla="*/ 63763 h 2359091"/>
                <a:gd name="connsiteX2" fmla="*/ 2333332 w 2634005"/>
                <a:gd name="connsiteY2" fmla="*/ 934427 h 2359091"/>
                <a:gd name="connsiteX3" fmla="*/ 2335773 w 2634005"/>
                <a:gd name="connsiteY3" fmla="*/ 952550 h 2359091"/>
                <a:gd name="connsiteX4" fmla="*/ 2634005 w 2634005"/>
                <a:gd name="connsiteY4" fmla="*/ 952550 h 2359091"/>
                <a:gd name="connsiteX5" fmla="*/ 2099749 w 2634005"/>
                <a:gd name="connsiteY5" fmla="*/ 1601415 h 2359091"/>
                <a:gd name="connsiteX6" fmla="*/ 1565493 w 2634005"/>
                <a:gd name="connsiteY6" fmla="*/ 952550 h 2359091"/>
                <a:gd name="connsiteX7" fmla="*/ 1786496 w 2634005"/>
                <a:gd name="connsiteY7" fmla="*/ 952550 h 2359091"/>
                <a:gd name="connsiteX8" fmla="*/ 1747025 w 2634005"/>
                <a:gd name="connsiteY8" fmla="*/ 866672 h 2359091"/>
                <a:gd name="connsiteX9" fmla="*/ 1389632 w 2634005"/>
                <a:gd name="connsiteY9" fmla="*/ 566543 h 2359091"/>
                <a:gd name="connsiteX10" fmla="*/ 692000 w 2634005"/>
                <a:gd name="connsiteY10" fmla="*/ 752657 h 2359091"/>
                <a:gd name="connsiteX11" fmla="*/ 599614 w 2634005"/>
                <a:gd name="connsiteY11" fmla="*/ 1468753 h 2359091"/>
                <a:gd name="connsiteX12" fmla="*/ 1227167 w 2634005"/>
                <a:gd name="connsiteY12" fmla="*/ 1825833 h 2359091"/>
                <a:gd name="connsiteX13" fmla="*/ 1266235 w 2634005"/>
                <a:gd name="connsiteY13" fmla="*/ 2355885 h 2359091"/>
                <a:gd name="connsiteX14" fmla="*/ 123983 w 2634005"/>
                <a:gd name="connsiteY14" fmla="*/ 1705938 h 2359091"/>
                <a:gd name="connsiteX15" fmla="*/ 292141 w 2634005"/>
                <a:gd name="connsiteY15" fmla="*/ 402522 h 2359091"/>
                <a:gd name="connsiteX16" fmla="*/ 1216860 w 2634005"/>
                <a:gd name="connsiteY16" fmla="*/ 585 h 235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34005" h="2359091">
                  <a:moveTo>
                    <a:pt x="1216860" y="585"/>
                  </a:moveTo>
                  <a:cubicBezTo>
                    <a:pt x="1332495" y="4234"/>
                    <a:pt x="1448750" y="24967"/>
                    <a:pt x="1561949" y="63763"/>
                  </a:cubicBezTo>
                  <a:cubicBezTo>
                    <a:pt x="1958145" y="199552"/>
                    <a:pt x="2248165" y="533065"/>
                    <a:pt x="2333332" y="934427"/>
                  </a:cubicBezTo>
                  <a:lnTo>
                    <a:pt x="2335773" y="952550"/>
                  </a:lnTo>
                  <a:lnTo>
                    <a:pt x="2634005" y="952550"/>
                  </a:lnTo>
                  <a:lnTo>
                    <a:pt x="2099749" y="1601415"/>
                  </a:lnTo>
                  <a:lnTo>
                    <a:pt x="1565493" y="952550"/>
                  </a:lnTo>
                  <a:lnTo>
                    <a:pt x="1786496" y="952550"/>
                  </a:lnTo>
                  <a:lnTo>
                    <a:pt x="1747025" y="866672"/>
                  </a:lnTo>
                  <a:cubicBezTo>
                    <a:pt x="1670827" y="728542"/>
                    <a:pt x="1545111" y="619831"/>
                    <a:pt x="1389632" y="566543"/>
                  </a:cubicBezTo>
                  <a:cubicBezTo>
                    <a:pt x="1140866" y="481283"/>
                    <a:pt x="865240" y="554814"/>
                    <a:pt x="692000" y="752657"/>
                  </a:cubicBezTo>
                  <a:cubicBezTo>
                    <a:pt x="518760" y="950499"/>
                    <a:pt x="482259" y="1233420"/>
                    <a:pt x="599614" y="1468753"/>
                  </a:cubicBezTo>
                  <a:cubicBezTo>
                    <a:pt x="716969" y="1704086"/>
                    <a:pt x="964907" y="1845164"/>
                    <a:pt x="1227167" y="1825833"/>
                  </a:cubicBezTo>
                  <a:lnTo>
                    <a:pt x="1266235" y="2355885"/>
                  </a:lnTo>
                  <a:cubicBezTo>
                    <a:pt x="788878" y="2391070"/>
                    <a:pt x="337589" y="2134284"/>
                    <a:pt x="123983" y="1705938"/>
                  </a:cubicBezTo>
                  <a:cubicBezTo>
                    <a:pt x="-89623" y="1277592"/>
                    <a:pt x="-23185" y="762629"/>
                    <a:pt x="292141" y="402522"/>
                  </a:cubicBezTo>
                  <a:cubicBezTo>
                    <a:pt x="528636" y="132442"/>
                    <a:pt x="869957" y="-10363"/>
                    <a:pt x="1216860" y="5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endParaRPr>
            </a:p>
          </p:txBody>
        </p:sp>
      </p:grpSp>
      <p:sp>
        <p:nvSpPr>
          <p:cNvPr id="107" name="任意多边形: 形状 106"/>
          <p:cNvSpPr/>
          <p:nvPr/>
        </p:nvSpPr>
        <p:spPr>
          <a:xfrm>
            <a:off x="5656706" y="3544377"/>
            <a:ext cx="1041369" cy="932680"/>
          </a:xfrm>
          <a:custGeom>
            <a:avLst/>
            <a:gdLst>
              <a:gd name="connsiteX0" fmla="*/ 1216860 w 2634005"/>
              <a:gd name="connsiteY0" fmla="*/ 585 h 2359091"/>
              <a:gd name="connsiteX1" fmla="*/ 1561949 w 2634005"/>
              <a:gd name="connsiteY1" fmla="*/ 63763 h 2359091"/>
              <a:gd name="connsiteX2" fmla="*/ 2333332 w 2634005"/>
              <a:gd name="connsiteY2" fmla="*/ 934427 h 2359091"/>
              <a:gd name="connsiteX3" fmla="*/ 2335773 w 2634005"/>
              <a:gd name="connsiteY3" fmla="*/ 952550 h 2359091"/>
              <a:gd name="connsiteX4" fmla="*/ 2634005 w 2634005"/>
              <a:gd name="connsiteY4" fmla="*/ 952550 h 2359091"/>
              <a:gd name="connsiteX5" fmla="*/ 2099749 w 2634005"/>
              <a:gd name="connsiteY5" fmla="*/ 1601415 h 2359091"/>
              <a:gd name="connsiteX6" fmla="*/ 1565493 w 2634005"/>
              <a:gd name="connsiteY6" fmla="*/ 952550 h 2359091"/>
              <a:gd name="connsiteX7" fmla="*/ 1786496 w 2634005"/>
              <a:gd name="connsiteY7" fmla="*/ 952550 h 2359091"/>
              <a:gd name="connsiteX8" fmla="*/ 1747025 w 2634005"/>
              <a:gd name="connsiteY8" fmla="*/ 866672 h 2359091"/>
              <a:gd name="connsiteX9" fmla="*/ 1389632 w 2634005"/>
              <a:gd name="connsiteY9" fmla="*/ 566543 h 2359091"/>
              <a:gd name="connsiteX10" fmla="*/ 692000 w 2634005"/>
              <a:gd name="connsiteY10" fmla="*/ 752657 h 2359091"/>
              <a:gd name="connsiteX11" fmla="*/ 599614 w 2634005"/>
              <a:gd name="connsiteY11" fmla="*/ 1468753 h 2359091"/>
              <a:gd name="connsiteX12" fmla="*/ 1227167 w 2634005"/>
              <a:gd name="connsiteY12" fmla="*/ 1825833 h 2359091"/>
              <a:gd name="connsiteX13" fmla="*/ 1266235 w 2634005"/>
              <a:gd name="connsiteY13" fmla="*/ 2355885 h 2359091"/>
              <a:gd name="connsiteX14" fmla="*/ 123983 w 2634005"/>
              <a:gd name="connsiteY14" fmla="*/ 1705938 h 2359091"/>
              <a:gd name="connsiteX15" fmla="*/ 292141 w 2634005"/>
              <a:gd name="connsiteY15" fmla="*/ 402522 h 2359091"/>
              <a:gd name="connsiteX16" fmla="*/ 1216860 w 2634005"/>
              <a:gd name="connsiteY16" fmla="*/ 585 h 235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4005" h="2359091">
                <a:moveTo>
                  <a:pt x="1216860" y="585"/>
                </a:moveTo>
                <a:cubicBezTo>
                  <a:pt x="1332495" y="4234"/>
                  <a:pt x="1448750" y="24967"/>
                  <a:pt x="1561949" y="63763"/>
                </a:cubicBezTo>
                <a:cubicBezTo>
                  <a:pt x="1958145" y="199552"/>
                  <a:pt x="2248165" y="533065"/>
                  <a:pt x="2333332" y="934427"/>
                </a:cubicBezTo>
                <a:lnTo>
                  <a:pt x="2335773" y="952550"/>
                </a:lnTo>
                <a:lnTo>
                  <a:pt x="2634005" y="952550"/>
                </a:lnTo>
                <a:lnTo>
                  <a:pt x="2099749" y="1601415"/>
                </a:lnTo>
                <a:lnTo>
                  <a:pt x="1565493" y="952550"/>
                </a:lnTo>
                <a:lnTo>
                  <a:pt x="1786496" y="952550"/>
                </a:lnTo>
                <a:lnTo>
                  <a:pt x="1747025" y="866672"/>
                </a:lnTo>
                <a:cubicBezTo>
                  <a:pt x="1670827" y="728542"/>
                  <a:pt x="1545111" y="619831"/>
                  <a:pt x="1389632" y="566543"/>
                </a:cubicBezTo>
                <a:cubicBezTo>
                  <a:pt x="1140866" y="481283"/>
                  <a:pt x="865240" y="554814"/>
                  <a:pt x="692000" y="752657"/>
                </a:cubicBezTo>
                <a:cubicBezTo>
                  <a:pt x="518760" y="950499"/>
                  <a:pt x="482259" y="1233420"/>
                  <a:pt x="599614" y="1468753"/>
                </a:cubicBezTo>
                <a:cubicBezTo>
                  <a:pt x="716969" y="1704086"/>
                  <a:pt x="964907" y="1845164"/>
                  <a:pt x="1227167" y="1825833"/>
                </a:cubicBezTo>
                <a:lnTo>
                  <a:pt x="1266235" y="2355885"/>
                </a:lnTo>
                <a:cubicBezTo>
                  <a:pt x="788878" y="2391070"/>
                  <a:pt x="337589" y="2134284"/>
                  <a:pt x="123983" y="1705938"/>
                </a:cubicBezTo>
                <a:cubicBezTo>
                  <a:pt x="-89623" y="1277592"/>
                  <a:pt x="-23185" y="762629"/>
                  <a:pt x="292141" y="402522"/>
                </a:cubicBezTo>
                <a:cubicBezTo>
                  <a:pt x="528636" y="132442"/>
                  <a:pt x="869957" y="-10363"/>
                  <a:pt x="1216860" y="58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07591" y="2686050"/>
            <a:ext cx="3364359" cy="2905125"/>
            <a:chOff x="807591" y="2686050"/>
            <a:chExt cx="3364359" cy="2905125"/>
          </a:xfrm>
        </p:grpSpPr>
        <p:sp>
          <p:nvSpPr>
            <p:cNvPr id="109" name="椭圆 54"/>
            <p:cNvSpPr/>
            <p:nvPr/>
          </p:nvSpPr>
          <p:spPr>
            <a:xfrm>
              <a:off x="807591" y="2686050"/>
              <a:ext cx="3364359" cy="2905125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0" name="椭圆 54"/>
            <p:cNvSpPr/>
            <p:nvPr/>
          </p:nvSpPr>
          <p:spPr>
            <a:xfrm>
              <a:off x="807591" y="2686050"/>
              <a:ext cx="3364359" cy="2905125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1" name="椭圆 54"/>
            <p:cNvSpPr/>
            <p:nvPr/>
          </p:nvSpPr>
          <p:spPr>
            <a:xfrm>
              <a:off x="807591" y="2686050"/>
              <a:ext cx="3364359" cy="2905125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16" name="文本框 115"/>
          <p:cNvSpPr txBox="1"/>
          <p:nvPr/>
        </p:nvSpPr>
        <p:spPr>
          <a:xfrm>
            <a:off x="1274329" y="3633295"/>
            <a:ext cx="2430883" cy="1509709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给入职新员工开设部门培训课程，让其迅速学习公司企业文化和部门工作</a:t>
            </a:r>
          </a:p>
        </p:txBody>
      </p:sp>
      <p:sp>
        <p:nvSpPr>
          <p:cNvPr id="122" name="矩形: 圆角 35"/>
          <p:cNvSpPr/>
          <p:nvPr/>
        </p:nvSpPr>
        <p:spPr>
          <a:xfrm>
            <a:off x="1606233" y="2898141"/>
            <a:ext cx="1743074" cy="530859"/>
          </a:xfrm>
          <a:prstGeom prst="roundRect">
            <a:avLst/>
          </a:prstGeom>
          <a:solidFill>
            <a:schemeClr val="lt2"/>
          </a:solidFill>
          <a:ln>
            <a:noFill/>
          </a:ln>
          <a:effectLst>
            <a:outerShdw blurRad="76200" dist="12700" dir="27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3" name="矩形: 圆角 33"/>
          <p:cNvSpPr/>
          <p:nvPr/>
        </p:nvSpPr>
        <p:spPr>
          <a:xfrm>
            <a:off x="1606233" y="2898141"/>
            <a:ext cx="1743074" cy="530859"/>
          </a:xfrm>
          <a:prstGeom prst="round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4" name="矩形: 圆角 34"/>
          <p:cNvSpPr/>
          <p:nvPr/>
        </p:nvSpPr>
        <p:spPr>
          <a:xfrm>
            <a:off x="1606233" y="2898141"/>
            <a:ext cx="1743074" cy="530859"/>
          </a:xfrm>
          <a:prstGeom prst="roundRect">
            <a:avLst/>
          </a:prstGeom>
          <a:solidFill>
            <a:schemeClr val="lt2"/>
          </a:solidFill>
          <a:ln>
            <a:noFill/>
          </a:ln>
          <a:effectLst>
            <a:outerShdw blurRad="76200" dist="25400" dir="13500000" algn="b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lstStyle/>
          <a:p>
            <a:pPr algn="ctr"/>
            <a:endParaRPr lang="zh-CN" altLang="en-US" sz="2000" dirty="0"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path path="circle">
                  <a:fillToRect r="100000" b="100000"/>
                </a:path>
              </a:gradFill>
              <a:latin typeface="+mj-ea"/>
              <a:ea typeface="+mj-ea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946579" y="4031221"/>
            <a:ext cx="3364359" cy="2209242"/>
            <a:chOff x="7946579" y="4031221"/>
            <a:chExt cx="3364359" cy="2209242"/>
          </a:xfrm>
        </p:grpSpPr>
        <p:sp>
          <p:nvSpPr>
            <p:cNvPr id="140" name="椭圆 54"/>
            <p:cNvSpPr/>
            <p:nvPr/>
          </p:nvSpPr>
          <p:spPr>
            <a:xfrm>
              <a:off x="7946579" y="4031221"/>
              <a:ext cx="3364359" cy="2209242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1" name="椭圆 54"/>
            <p:cNvSpPr/>
            <p:nvPr/>
          </p:nvSpPr>
          <p:spPr>
            <a:xfrm>
              <a:off x="7946579" y="4031221"/>
              <a:ext cx="3364359" cy="2209242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2" name="椭圆 54"/>
            <p:cNvSpPr/>
            <p:nvPr/>
          </p:nvSpPr>
          <p:spPr>
            <a:xfrm>
              <a:off x="7946579" y="4031221"/>
              <a:ext cx="3364359" cy="2209242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43" name="文本框 142"/>
          <p:cNvSpPr txBox="1"/>
          <p:nvPr/>
        </p:nvSpPr>
        <p:spPr>
          <a:xfrm>
            <a:off x="8413317" y="4846151"/>
            <a:ext cx="2430883" cy="114961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在跟各部门工作配合中锻炼了自己的沟通能力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8757221" y="4196115"/>
            <a:ext cx="1743074" cy="530859"/>
            <a:chOff x="9444038" y="5571343"/>
            <a:chExt cx="1743074" cy="530859"/>
          </a:xfrm>
        </p:grpSpPr>
        <p:sp>
          <p:nvSpPr>
            <p:cNvPr id="146" name="矩形: 圆角 35"/>
            <p:cNvSpPr/>
            <p:nvPr/>
          </p:nvSpPr>
          <p:spPr>
            <a:xfrm>
              <a:off x="9444038" y="5571343"/>
              <a:ext cx="1743074" cy="530859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762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7" name="矩形: 圆角 33"/>
            <p:cNvSpPr/>
            <p:nvPr/>
          </p:nvSpPr>
          <p:spPr>
            <a:xfrm>
              <a:off x="9444038" y="5571343"/>
              <a:ext cx="1743074" cy="530859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8" name="矩形: 圆角 34"/>
            <p:cNvSpPr/>
            <p:nvPr/>
          </p:nvSpPr>
          <p:spPr>
            <a:xfrm>
              <a:off x="9444038" y="5571343"/>
              <a:ext cx="1743074" cy="530859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76200" dist="25400" dir="13500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Autofit/>
            </a:bodyPr>
            <a:lstStyle/>
            <a:p>
              <a:pPr algn="ctr"/>
              <a:endPara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69927" y="541180"/>
            <a:ext cx="2320923" cy="784539"/>
            <a:chOff x="669927" y="541180"/>
            <a:chExt cx="4583392" cy="784539"/>
          </a:xfrm>
        </p:grpSpPr>
        <p:sp>
          <p:nvSpPr>
            <p:cNvPr id="73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4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16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5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 anchorCtr="0">
              <a:noAutofit/>
            </a:bodyPr>
            <a:lstStyle/>
            <a:p>
              <a:endParaRPr lang="zh-CN" altLang="en-US" sz="36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69925" y="6022262"/>
            <a:ext cx="488300" cy="360201"/>
            <a:chOff x="11032188" y="6022262"/>
            <a:chExt cx="488300" cy="360201"/>
          </a:xfrm>
        </p:grpSpPr>
        <p:grpSp>
          <p:nvGrpSpPr>
            <p:cNvPr id="83" name="组合 82"/>
            <p:cNvGrpSpPr/>
            <p:nvPr/>
          </p:nvGrpSpPr>
          <p:grpSpPr>
            <a:xfrm>
              <a:off x="11032188" y="6022262"/>
              <a:ext cx="488300" cy="360201"/>
              <a:chOff x="11032188" y="6022262"/>
              <a:chExt cx="488300" cy="360201"/>
            </a:xfrm>
          </p:grpSpPr>
          <p:sp>
            <p:nvSpPr>
              <p:cNvPr id="85" name="矩形: 圆角 35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6" name="矩形: 圆角 33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7" name="矩形: 圆角 34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84" name="箭头: 右 83"/>
            <p:cNvSpPr/>
            <p:nvPr/>
          </p:nvSpPr>
          <p:spPr>
            <a:xfrm>
              <a:off x="11171563" y="6133306"/>
              <a:ext cx="209550" cy="138113"/>
            </a:xfrm>
            <a:prstGeom prst="rightArrow">
              <a:avLst>
                <a:gd name="adj1" fmla="val 50000"/>
                <a:gd name="adj2" fmla="val 53448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3434329" y="1380572"/>
            <a:ext cx="493009" cy="754015"/>
            <a:chOff x="9121139" y="4729071"/>
            <a:chExt cx="493009" cy="754015"/>
          </a:xfrm>
        </p:grpSpPr>
        <p:grpSp>
          <p:nvGrpSpPr>
            <p:cNvPr id="89" name="组合 88"/>
            <p:cNvGrpSpPr/>
            <p:nvPr/>
          </p:nvGrpSpPr>
          <p:grpSpPr>
            <a:xfrm>
              <a:off x="9121139" y="4729071"/>
              <a:ext cx="493009" cy="493009"/>
              <a:chOff x="10665475" y="5210174"/>
              <a:chExt cx="360201" cy="360201"/>
            </a:xfrm>
          </p:grpSpPr>
          <p:sp>
            <p:nvSpPr>
              <p:cNvPr id="91" name="矩形: 圆角 35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2" name="矩形: 圆角 33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3" name="矩形: 圆角 34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90" name="文本框 89"/>
            <p:cNvSpPr txBox="1"/>
            <p:nvPr/>
          </p:nvSpPr>
          <p:spPr>
            <a:xfrm>
              <a:off x="9154320" y="477520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</a:rPr>
                <a:t>”</a:t>
              </a:r>
              <a:endParaRPr lang="zh-CN" altLang="en-US" sz="4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946579" y="1485901"/>
            <a:ext cx="3364359" cy="2209242"/>
            <a:chOff x="7946579" y="4031221"/>
            <a:chExt cx="3364359" cy="2209242"/>
          </a:xfrm>
        </p:grpSpPr>
        <p:sp>
          <p:nvSpPr>
            <p:cNvPr id="113" name="椭圆 54"/>
            <p:cNvSpPr/>
            <p:nvPr/>
          </p:nvSpPr>
          <p:spPr>
            <a:xfrm>
              <a:off x="7946579" y="4031221"/>
              <a:ext cx="3364359" cy="2209242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4" name="椭圆 54"/>
            <p:cNvSpPr/>
            <p:nvPr/>
          </p:nvSpPr>
          <p:spPr>
            <a:xfrm>
              <a:off x="7946579" y="4031221"/>
              <a:ext cx="3364359" cy="2209242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5" name="椭圆 54"/>
            <p:cNvSpPr/>
            <p:nvPr/>
          </p:nvSpPr>
          <p:spPr>
            <a:xfrm>
              <a:off x="7946579" y="4031221"/>
              <a:ext cx="3364359" cy="2209242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8413317" y="2300831"/>
            <a:ext cx="2430883" cy="114961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在各种活动协助中不断提高了活动策划兼统筹能力</a:t>
            </a:r>
          </a:p>
        </p:txBody>
      </p:sp>
      <p:grpSp>
        <p:nvGrpSpPr>
          <p:cNvPr id="104" name="组合 103"/>
          <p:cNvGrpSpPr/>
          <p:nvPr/>
        </p:nvGrpSpPr>
        <p:grpSpPr>
          <a:xfrm>
            <a:off x="8757221" y="1650795"/>
            <a:ext cx="1743074" cy="530859"/>
            <a:chOff x="9444038" y="5571343"/>
            <a:chExt cx="1743074" cy="530859"/>
          </a:xfrm>
        </p:grpSpPr>
        <p:sp>
          <p:nvSpPr>
            <p:cNvPr id="105" name="矩形: 圆角 35"/>
            <p:cNvSpPr/>
            <p:nvPr/>
          </p:nvSpPr>
          <p:spPr>
            <a:xfrm>
              <a:off x="9444038" y="5571343"/>
              <a:ext cx="1743074" cy="530859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762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6" name="矩形: 圆角 33"/>
            <p:cNvSpPr/>
            <p:nvPr/>
          </p:nvSpPr>
          <p:spPr>
            <a:xfrm>
              <a:off x="9444038" y="5571343"/>
              <a:ext cx="1743074" cy="530859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2" name="矩形: 圆角 34"/>
            <p:cNvSpPr/>
            <p:nvPr/>
          </p:nvSpPr>
          <p:spPr>
            <a:xfrm>
              <a:off x="9444038" y="5571343"/>
              <a:ext cx="1743074" cy="530859"/>
            </a:xfrm>
            <a:prstGeom prst="roundRect">
              <a:avLst/>
            </a:prstGeom>
            <a:solidFill>
              <a:schemeClr val="lt2"/>
            </a:solidFill>
            <a:ln>
              <a:noFill/>
            </a:ln>
            <a:effectLst>
              <a:outerShdw blurRad="76200" dist="25400" dir="13500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Autofit/>
            </a:bodyPr>
            <a:lstStyle/>
            <a:p>
              <a:pPr algn="ctr"/>
              <a:endParaRPr lang="zh-CN" altLang="en-US" sz="2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21" name="任意多边形: 形状 120"/>
          <p:cNvSpPr>
            <a:spLocks noChangeAspect="1"/>
          </p:cNvSpPr>
          <p:nvPr/>
        </p:nvSpPr>
        <p:spPr>
          <a:xfrm>
            <a:off x="3617801" y="5055393"/>
            <a:ext cx="486798" cy="468000"/>
          </a:xfrm>
          <a:custGeom>
            <a:avLst/>
            <a:gdLst>
              <a:gd name="connsiteX0" fmla="*/ 152925 w 359004"/>
              <a:gd name="connsiteY0" fmla="*/ 125701 h 345141"/>
              <a:gd name="connsiteX1" fmla="*/ 128863 w 359004"/>
              <a:gd name="connsiteY1" fmla="*/ 149836 h 345141"/>
              <a:gd name="connsiteX2" fmla="*/ 153572 w 359004"/>
              <a:gd name="connsiteY2" fmla="*/ 173971 h 345141"/>
              <a:gd name="connsiteX3" fmla="*/ 155655 w 359004"/>
              <a:gd name="connsiteY3" fmla="*/ 173971 h 345141"/>
              <a:gd name="connsiteX4" fmla="*/ 155871 w 359004"/>
              <a:gd name="connsiteY4" fmla="*/ 173971 h 345141"/>
              <a:gd name="connsiteX5" fmla="*/ 179861 w 359004"/>
              <a:gd name="connsiteY5" fmla="*/ 149764 h 345141"/>
              <a:gd name="connsiteX6" fmla="*/ 155511 w 359004"/>
              <a:gd name="connsiteY6" fmla="*/ 125701 h 345141"/>
              <a:gd name="connsiteX7" fmla="*/ 153931 w 359004"/>
              <a:gd name="connsiteY7" fmla="*/ 125701 h 345141"/>
              <a:gd name="connsiteX8" fmla="*/ 153572 w 359004"/>
              <a:gd name="connsiteY8" fmla="*/ 111407 h 345141"/>
              <a:gd name="connsiteX9" fmla="*/ 155081 w 359004"/>
              <a:gd name="connsiteY9" fmla="*/ 111407 h 345141"/>
              <a:gd name="connsiteX10" fmla="*/ 194227 w 359004"/>
              <a:gd name="connsiteY10" fmla="*/ 149836 h 345141"/>
              <a:gd name="connsiteX11" fmla="*/ 155081 w 359004"/>
              <a:gd name="connsiteY11" fmla="*/ 188337 h 345141"/>
              <a:gd name="connsiteX12" fmla="*/ 153572 w 359004"/>
              <a:gd name="connsiteY12" fmla="*/ 188337 h 345141"/>
              <a:gd name="connsiteX13" fmla="*/ 114497 w 359004"/>
              <a:gd name="connsiteY13" fmla="*/ 149836 h 345141"/>
              <a:gd name="connsiteX14" fmla="*/ 153572 w 359004"/>
              <a:gd name="connsiteY14" fmla="*/ 111407 h 345141"/>
              <a:gd name="connsiteX15" fmla="*/ 154505 w 359004"/>
              <a:gd name="connsiteY15" fmla="*/ 100345 h 345141"/>
              <a:gd name="connsiteX16" fmla="*/ 144808 w 359004"/>
              <a:gd name="connsiteY16" fmla="*/ 101135 h 345141"/>
              <a:gd name="connsiteX17" fmla="*/ 105230 w 359004"/>
              <a:gd name="connsiteY17" fmla="*/ 137050 h 345141"/>
              <a:gd name="connsiteX18" fmla="*/ 126348 w 359004"/>
              <a:gd name="connsiteY18" fmla="*/ 191209 h 345141"/>
              <a:gd name="connsiteX19" fmla="*/ 138702 w 359004"/>
              <a:gd name="connsiteY19" fmla="*/ 199254 h 345141"/>
              <a:gd name="connsiteX20" fmla="*/ 124337 w 359004"/>
              <a:gd name="connsiteY20" fmla="*/ 203995 h 345141"/>
              <a:gd name="connsiteX21" fmla="*/ 80233 w 359004"/>
              <a:gd name="connsiteY21" fmla="*/ 237253 h 345141"/>
              <a:gd name="connsiteX22" fmla="*/ 79587 w 359004"/>
              <a:gd name="connsiteY22" fmla="*/ 241275 h 345141"/>
              <a:gd name="connsiteX23" fmla="*/ 82531 w 359004"/>
              <a:gd name="connsiteY23" fmla="*/ 244292 h 345141"/>
              <a:gd name="connsiteX24" fmla="*/ 84255 w 359004"/>
              <a:gd name="connsiteY24" fmla="*/ 244938 h 345141"/>
              <a:gd name="connsiteX25" fmla="*/ 90289 w 359004"/>
              <a:gd name="connsiteY25" fmla="*/ 242927 h 345141"/>
              <a:gd name="connsiteX26" fmla="*/ 154146 w 359004"/>
              <a:gd name="connsiteY26" fmla="*/ 210316 h 345141"/>
              <a:gd name="connsiteX27" fmla="*/ 155726 w 359004"/>
              <a:gd name="connsiteY27" fmla="*/ 210316 h 345141"/>
              <a:gd name="connsiteX28" fmla="*/ 219439 w 359004"/>
              <a:gd name="connsiteY28" fmla="*/ 242927 h 345141"/>
              <a:gd name="connsiteX29" fmla="*/ 225472 w 359004"/>
              <a:gd name="connsiteY29" fmla="*/ 244938 h 345141"/>
              <a:gd name="connsiteX30" fmla="*/ 227196 w 359004"/>
              <a:gd name="connsiteY30" fmla="*/ 244292 h 345141"/>
              <a:gd name="connsiteX31" fmla="*/ 230141 w 359004"/>
              <a:gd name="connsiteY31" fmla="*/ 241275 h 345141"/>
              <a:gd name="connsiteX32" fmla="*/ 229854 w 359004"/>
              <a:gd name="connsiteY32" fmla="*/ 237253 h 345141"/>
              <a:gd name="connsiteX33" fmla="*/ 185679 w 359004"/>
              <a:gd name="connsiteY33" fmla="*/ 203995 h 345141"/>
              <a:gd name="connsiteX34" fmla="*/ 171744 w 359004"/>
              <a:gd name="connsiteY34" fmla="*/ 199254 h 345141"/>
              <a:gd name="connsiteX35" fmla="*/ 184098 w 359004"/>
              <a:gd name="connsiteY35" fmla="*/ 191209 h 345141"/>
              <a:gd name="connsiteX36" fmla="*/ 205217 w 359004"/>
              <a:gd name="connsiteY36" fmla="*/ 137050 h 345141"/>
              <a:gd name="connsiteX37" fmla="*/ 165639 w 359004"/>
              <a:gd name="connsiteY37" fmla="*/ 101135 h 345141"/>
              <a:gd name="connsiteX38" fmla="*/ 155295 w 359004"/>
              <a:gd name="connsiteY38" fmla="*/ 100345 h 345141"/>
              <a:gd name="connsiteX39" fmla="*/ 154648 w 359004"/>
              <a:gd name="connsiteY39" fmla="*/ 85907 h 345141"/>
              <a:gd name="connsiteX40" fmla="*/ 167578 w 359004"/>
              <a:gd name="connsiteY40" fmla="*/ 86913 h 345141"/>
              <a:gd name="connsiteX41" fmla="*/ 218505 w 359004"/>
              <a:gd name="connsiteY41" fmla="*/ 133531 h 345141"/>
              <a:gd name="connsiteX42" fmla="*/ 201410 w 359004"/>
              <a:gd name="connsiteY42" fmla="*/ 195232 h 345141"/>
              <a:gd name="connsiteX43" fmla="*/ 240988 w 359004"/>
              <a:gd name="connsiteY43" fmla="*/ 228992 h 345141"/>
              <a:gd name="connsiteX44" fmla="*/ 243574 w 359004"/>
              <a:gd name="connsiteY44" fmla="*/ 245585 h 345141"/>
              <a:gd name="connsiteX45" fmla="*/ 231865 w 359004"/>
              <a:gd name="connsiteY45" fmla="*/ 257796 h 345141"/>
              <a:gd name="connsiteX46" fmla="*/ 230141 w 359004"/>
              <a:gd name="connsiteY46" fmla="*/ 258442 h 345141"/>
              <a:gd name="connsiteX47" fmla="*/ 207443 w 359004"/>
              <a:gd name="connsiteY47" fmla="*/ 251259 h 345141"/>
              <a:gd name="connsiteX48" fmla="*/ 154648 w 359004"/>
              <a:gd name="connsiteY48" fmla="*/ 224682 h 345141"/>
              <a:gd name="connsiteX49" fmla="*/ 101710 w 359004"/>
              <a:gd name="connsiteY49" fmla="*/ 251259 h 345141"/>
              <a:gd name="connsiteX50" fmla="*/ 85620 w 359004"/>
              <a:gd name="connsiteY50" fmla="*/ 259591 h 345141"/>
              <a:gd name="connsiteX51" fmla="*/ 79012 w 359004"/>
              <a:gd name="connsiteY51" fmla="*/ 258442 h 345141"/>
              <a:gd name="connsiteX52" fmla="*/ 77288 w 359004"/>
              <a:gd name="connsiteY52" fmla="*/ 257796 h 345141"/>
              <a:gd name="connsiteX53" fmla="*/ 65580 w 359004"/>
              <a:gd name="connsiteY53" fmla="*/ 245585 h 345141"/>
              <a:gd name="connsiteX54" fmla="*/ 68165 w 359004"/>
              <a:gd name="connsiteY54" fmla="*/ 228992 h 345141"/>
              <a:gd name="connsiteX55" fmla="*/ 107743 w 359004"/>
              <a:gd name="connsiteY55" fmla="*/ 195232 h 345141"/>
              <a:gd name="connsiteX56" fmla="*/ 90648 w 359004"/>
              <a:gd name="connsiteY56" fmla="*/ 133531 h 345141"/>
              <a:gd name="connsiteX57" fmla="*/ 141576 w 359004"/>
              <a:gd name="connsiteY57" fmla="*/ 86913 h 345141"/>
              <a:gd name="connsiteX58" fmla="*/ 154648 w 359004"/>
              <a:gd name="connsiteY58" fmla="*/ 85907 h 345141"/>
              <a:gd name="connsiteX59" fmla="*/ 24781 w 359004"/>
              <a:gd name="connsiteY59" fmla="*/ 59762 h 345141"/>
              <a:gd name="connsiteX60" fmla="*/ 14366 w 359004"/>
              <a:gd name="connsiteY60" fmla="*/ 69890 h 345141"/>
              <a:gd name="connsiteX61" fmla="*/ 14366 w 359004"/>
              <a:gd name="connsiteY61" fmla="*/ 280063 h 345141"/>
              <a:gd name="connsiteX62" fmla="*/ 24781 w 359004"/>
              <a:gd name="connsiteY62" fmla="*/ 290120 h 345141"/>
              <a:gd name="connsiteX63" fmla="*/ 102142 w 359004"/>
              <a:gd name="connsiteY63" fmla="*/ 290120 h 345141"/>
              <a:gd name="connsiteX64" fmla="*/ 119884 w 359004"/>
              <a:gd name="connsiteY64" fmla="*/ 297303 h 345141"/>
              <a:gd name="connsiteX65" fmla="*/ 150555 w 359004"/>
              <a:gd name="connsiteY65" fmla="*/ 328046 h 345141"/>
              <a:gd name="connsiteX66" fmla="*/ 165352 w 359004"/>
              <a:gd name="connsiteY66" fmla="*/ 328046 h 345141"/>
              <a:gd name="connsiteX67" fmla="*/ 199471 w 359004"/>
              <a:gd name="connsiteY67" fmla="*/ 296441 h 345141"/>
              <a:gd name="connsiteX68" fmla="*/ 216494 w 359004"/>
              <a:gd name="connsiteY68" fmla="*/ 289761 h 345141"/>
              <a:gd name="connsiteX69" fmla="*/ 285738 w 359004"/>
              <a:gd name="connsiteY69" fmla="*/ 289761 h 345141"/>
              <a:gd name="connsiteX70" fmla="*/ 296225 w 359004"/>
              <a:gd name="connsiteY70" fmla="*/ 279704 h 345141"/>
              <a:gd name="connsiteX71" fmla="*/ 296225 w 359004"/>
              <a:gd name="connsiteY71" fmla="*/ 69890 h 345141"/>
              <a:gd name="connsiteX72" fmla="*/ 285738 w 359004"/>
              <a:gd name="connsiteY72" fmla="*/ 59762 h 345141"/>
              <a:gd name="connsiteX73" fmla="*/ 102070 w 359004"/>
              <a:gd name="connsiteY73" fmla="*/ 14366 h 345141"/>
              <a:gd name="connsiteX74" fmla="*/ 79300 w 359004"/>
              <a:gd name="connsiteY74" fmla="*/ 37136 h 345141"/>
              <a:gd name="connsiteX75" fmla="*/ 79300 w 359004"/>
              <a:gd name="connsiteY75" fmla="*/ 45396 h 345141"/>
              <a:gd name="connsiteX76" fmla="*/ 285738 w 359004"/>
              <a:gd name="connsiteY76" fmla="*/ 45396 h 345141"/>
              <a:gd name="connsiteX77" fmla="*/ 310591 w 359004"/>
              <a:gd name="connsiteY77" fmla="*/ 69890 h 345141"/>
              <a:gd name="connsiteX78" fmla="*/ 310591 w 359004"/>
              <a:gd name="connsiteY78" fmla="*/ 258586 h 345141"/>
              <a:gd name="connsiteX79" fmla="*/ 322299 w 359004"/>
              <a:gd name="connsiteY79" fmla="*/ 258586 h 345141"/>
              <a:gd name="connsiteX80" fmla="*/ 345069 w 359004"/>
              <a:gd name="connsiteY80" fmla="*/ 235817 h 345141"/>
              <a:gd name="connsiteX81" fmla="*/ 345069 w 359004"/>
              <a:gd name="connsiteY81" fmla="*/ 37136 h 345141"/>
              <a:gd name="connsiteX82" fmla="*/ 322299 w 359004"/>
              <a:gd name="connsiteY82" fmla="*/ 14366 h 345141"/>
              <a:gd name="connsiteX83" fmla="*/ 102070 w 359004"/>
              <a:gd name="connsiteY83" fmla="*/ 0 h 345141"/>
              <a:gd name="connsiteX84" fmla="*/ 322299 w 359004"/>
              <a:gd name="connsiteY84" fmla="*/ 0 h 345141"/>
              <a:gd name="connsiteX85" fmla="*/ 359004 w 359004"/>
              <a:gd name="connsiteY85" fmla="*/ 37136 h 345141"/>
              <a:gd name="connsiteX86" fmla="*/ 359004 w 359004"/>
              <a:gd name="connsiteY86" fmla="*/ 235817 h 345141"/>
              <a:gd name="connsiteX87" fmla="*/ 321869 w 359004"/>
              <a:gd name="connsiteY87" fmla="*/ 272952 h 345141"/>
              <a:gd name="connsiteX88" fmla="*/ 310160 w 359004"/>
              <a:gd name="connsiteY88" fmla="*/ 272952 h 345141"/>
              <a:gd name="connsiteX89" fmla="*/ 310160 w 359004"/>
              <a:gd name="connsiteY89" fmla="*/ 279632 h 345141"/>
              <a:gd name="connsiteX90" fmla="*/ 285308 w 359004"/>
              <a:gd name="connsiteY90" fmla="*/ 304055 h 345141"/>
              <a:gd name="connsiteX91" fmla="*/ 216064 w 359004"/>
              <a:gd name="connsiteY91" fmla="*/ 304055 h 345141"/>
              <a:gd name="connsiteX92" fmla="*/ 208881 w 359004"/>
              <a:gd name="connsiteY92" fmla="*/ 306856 h 345141"/>
              <a:gd name="connsiteX93" fmla="*/ 174762 w 359004"/>
              <a:gd name="connsiteY93" fmla="*/ 338533 h 345141"/>
              <a:gd name="connsiteX94" fmla="*/ 157738 w 359004"/>
              <a:gd name="connsiteY94" fmla="*/ 345141 h 345141"/>
              <a:gd name="connsiteX95" fmla="*/ 140067 w 359004"/>
              <a:gd name="connsiteY95" fmla="*/ 337958 h 345141"/>
              <a:gd name="connsiteX96" fmla="*/ 109325 w 359004"/>
              <a:gd name="connsiteY96" fmla="*/ 307215 h 345141"/>
              <a:gd name="connsiteX97" fmla="*/ 102142 w 359004"/>
              <a:gd name="connsiteY97" fmla="*/ 304127 h 345141"/>
              <a:gd name="connsiteX98" fmla="*/ 24781 w 359004"/>
              <a:gd name="connsiteY98" fmla="*/ 304127 h 345141"/>
              <a:gd name="connsiteX99" fmla="*/ 0 w 359004"/>
              <a:gd name="connsiteY99" fmla="*/ 279704 h 345141"/>
              <a:gd name="connsiteX100" fmla="*/ 0 w 359004"/>
              <a:gd name="connsiteY100" fmla="*/ 69890 h 345141"/>
              <a:gd name="connsiteX101" fmla="*/ 24781 w 359004"/>
              <a:gd name="connsiteY101" fmla="*/ 45396 h 345141"/>
              <a:gd name="connsiteX102" fmla="*/ 64934 w 359004"/>
              <a:gd name="connsiteY102" fmla="*/ 45396 h 345141"/>
              <a:gd name="connsiteX103" fmla="*/ 64934 w 359004"/>
              <a:gd name="connsiteY103" fmla="*/ 37136 h 345141"/>
              <a:gd name="connsiteX104" fmla="*/ 102070 w 359004"/>
              <a:gd name="connsiteY104" fmla="*/ 0 h 34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59004" h="345141">
                <a:moveTo>
                  <a:pt x="152925" y="125701"/>
                </a:moveTo>
                <a:cubicBezTo>
                  <a:pt x="139709" y="125859"/>
                  <a:pt x="129006" y="136584"/>
                  <a:pt x="128863" y="149836"/>
                </a:cubicBezTo>
                <a:cubicBezTo>
                  <a:pt x="129006" y="163326"/>
                  <a:pt x="140068" y="174129"/>
                  <a:pt x="153572" y="173971"/>
                </a:cubicBezTo>
                <a:lnTo>
                  <a:pt x="155655" y="173971"/>
                </a:lnTo>
                <a:lnTo>
                  <a:pt x="155871" y="173971"/>
                </a:lnTo>
                <a:cubicBezTo>
                  <a:pt x="169087" y="173741"/>
                  <a:pt x="179718" y="163003"/>
                  <a:pt x="179861" y="149764"/>
                </a:cubicBezTo>
                <a:cubicBezTo>
                  <a:pt x="179646" y="136447"/>
                  <a:pt x="168799" y="125737"/>
                  <a:pt x="155511" y="125701"/>
                </a:cubicBezTo>
                <a:lnTo>
                  <a:pt x="153931" y="125701"/>
                </a:lnTo>
                <a:close/>
                <a:moveTo>
                  <a:pt x="153572" y="111407"/>
                </a:moveTo>
                <a:lnTo>
                  <a:pt x="155081" y="111407"/>
                </a:lnTo>
                <a:cubicBezTo>
                  <a:pt x="176486" y="111206"/>
                  <a:pt x="194012" y="128417"/>
                  <a:pt x="194227" y="149836"/>
                </a:cubicBezTo>
                <a:cubicBezTo>
                  <a:pt x="194012" y="171270"/>
                  <a:pt x="176486" y="188495"/>
                  <a:pt x="155081" y="188337"/>
                </a:cubicBezTo>
                <a:lnTo>
                  <a:pt x="153572" y="188337"/>
                </a:lnTo>
                <a:cubicBezTo>
                  <a:pt x="132166" y="188495"/>
                  <a:pt x="114640" y="171256"/>
                  <a:pt x="114497" y="149836"/>
                </a:cubicBezTo>
                <a:cubicBezTo>
                  <a:pt x="114712" y="128446"/>
                  <a:pt x="132166" y="111249"/>
                  <a:pt x="153572" y="111407"/>
                </a:cubicBezTo>
                <a:close/>
                <a:moveTo>
                  <a:pt x="154505" y="100345"/>
                </a:moveTo>
                <a:cubicBezTo>
                  <a:pt x="151273" y="100331"/>
                  <a:pt x="148040" y="100596"/>
                  <a:pt x="144808" y="101135"/>
                </a:cubicBezTo>
                <a:cubicBezTo>
                  <a:pt x="125701" y="104238"/>
                  <a:pt x="110186" y="118310"/>
                  <a:pt x="105230" y="137050"/>
                </a:cubicBezTo>
                <a:cubicBezTo>
                  <a:pt x="99699" y="157773"/>
                  <a:pt x="108247" y="179688"/>
                  <a:pt x="126348" y="191209"/>
                </a:cubicBezTo>
                <a:lnTo>
                  <a:pt x="138702" y="199254"/>
                </a:lnTo>
                <a:lnTo>
                  <a:pt x="124337" y="203995"/>
                </a:lnTo>
                <a:cubicBezTo>
                  <a:pt x="106451" y="210086"/>
                  <a:pt x="91008" y="221744"/>
                  <a:pt x="80233" y="237253"/>
                </a:cubicBezTo>
                <a:cubicBezTo>
                  <a:pt x="79371" y="238409"/>
                  <a:pt x="79155" y="239910"/>
                  <a:pt x="79587" y="241275"/>
                </a:cubicBezTo>
                <a:cubicBezTo>
                  <a:pt x="80017" y="242683"/>
                  <a:pt x="81167" y="243803"/>
                  <a:pt x="82531" y="244292"/>
                </a:cubicBezTo>
                <a:lnTo>
                  <a:pt x="84255" y="244938"/>
                </a:lnTo>
                <a:cubicBezTo>
                  <a:pt x="86482" y="245678"/>
                  <a:pt x="88924" y="244859"/>
                  <a:pt x="90289" y="242927"/>
                </a:cubicBezTo>
                <a:cubicBezTo>
                  <a:pt x="105014" y="222355"/>
                  <a:pt x="128862" y="210201"/>
                  <a:pt x="154146" y="210316"/>
                </a:cubicBezTo>
                <a:lnTo>
                  <a:pt x="155726" y="210316"/>
                </a:lnTo>
                <a:cubicBezTo>
                  <a:pt x="181010" y="210252"/>
                  <a:pt x="204713" y="222398"/>
                  <a:pt x="219439" y="242927"/>
                </a:cubicBezTo>
                <a:cubicBezTo>
                  <a:pt x="220803" y="244859"/>
                  <a:pt x="223246" y="245678"/>
                  <a:pt x="225472" y="244938"/>
                </a:cubicBezTo>
                <a:lnTo>
                  <a:pt x="227196" y="244292"/>
                </a:lnTo>
                <a:cubicBezTo>
                  <a:pt x="228561" y="243803"/>
                  <a:pt x="229710" y="242683"/>
                  <a:pt x="230141" y="241275"/>
                </a:cubicBezTo>
                <a:cubicBezTo>
                  <a:pt x="230644" y="239960"/>
                  <a:pt x="230573" y="238481"/>
                  <a:pt x="229854" y="237253"/>
                </a:cubicBezTo>
                <a:cubicBezTo>
                  <a:pt x="219079" y="221723"/>
                  <a:pt x="203565" y="210065"/>
                  <a:pt x="185679" y="203995"/>
                </a:cubicBezTo>
                <a:lnTo>
                  <a:pt x="171744" y="199254"/>
                </a:lnTo>
                <a:lnTo>
                  <a:pt x="184098" y="191209"/>
                </a:lnTo>
                <a:cubicBezTo>
                  <a:pt x="202200" y="179674"/>
                  <a:pt x="210676" y="157773"/>
                  <a:pt x="205217" y="137050"/>
                </a:cubicBezTo>
                <a:cubicBezTo>
                  <a:pt x="200260" y="118310"/>
                  <a:pt x="184746" y="104238"/>
                  <a:pt x="165639" y="101135"/>
                </a:cubicBezTo>
                <a:cubicBezTo>
                  <a:pt x="162191" y="100568"/>
                  <a:pt x="158743" y="100302"/>
                  <a:pt x="155295" y="100345"/>
                </a:cubicBezTo>
                <a:close/>
                <a:moveTo>
                  <a:pt x="154648" y="85907"/>
                </a:moveTo>
                <a:cubicBezTo>
                  <a:pt x="158958" y="85871"/>
                  <a:pt x="163340" y="86209"/>
                  <a:pt x="167578" y="86913"/>
                </a:cubicBezTo>
                <a:cubicBezTo>
                  <a:pt x="192287" y="91007"/>
                  <a:pt x="212256" y="109281"/>
                  <a:pt x="218505" y="133531"/>
                </a:cubicBezTo>
                <a:cubicBezTo>
                  <a:pt x="224395" y="155675"/>
                  <a:pt x="217859" y="179264"/>
                  <a:pt x="201410" y="195232"/>
                </a:cubicBezTo>
                <a:cubicBezTo>
                  <a:pt x="217284" y="202882"/>
                  <a:pt x="230931" y="214511"/>
                  <a:pt x="240988" y="228992"/>
                </a:cubicBezTo>
                <a:cubicBezTo>
                  <a:pt x="244364" y="233833"/>
                  <a:pt x="245297" y="239953"/>
                  <a:pt x="243574" y="245585"/>
                </a:cubicBezTo>
                <a:cubicBezTo>
                  <a:pt x="241778" y="251252"/>
                  <a:pt x="237468" y="255763"/>
                  <a:pt x="231865" y="257796"/>
                </a:cubicBezTo>
                <a:lnTo>
                  <a:pt x="230141" y="258442"/>
                </a:lnTo>
                <a:cubicBezTo>
                  <a:pt x="221809" y="261416"/>
                  <a:pt x="212544" y="258478"/>
                  <a:pt x="207443" y="251259"/>
                </a:cubicBezTo>
                <a:cubicBezTo>
                  <a:pt x="195232" y="234300"/>
                  <a:pt x="175551" y="224373"/>
                  <a:pt x="154648" y="224682"/>
                </a:cubicBezTo>
                <a:cubicBezTo>
                  <a:pt x="133674" y="224251"/>
                  <a:pt x="113850" y="234199"/>
                  <a:pt x="101710" y="251259"/>
                </a:cubicBezTo>
                <a:cubicBezTo>
                  <a:pt x="97975" y="256459"/>
                  <a:pt x="92013" y="259555"/>
                  <a:pt x="85620" y="259591"/>
                </a:cubicBezTo>
                <a:cubicBezTo>
                  <a:pt x="83393" y="259598"/>
                  <a:pt x="81095" y="259210"/>
                  <a:pt x="79012" y="258442"/>
                </a:cubicBezTo>
                <a:lnTo>
                  <a:pt x="77288" y="257796"/>
                </a:lnTo>
                <a:cubicBezTo>
                  <a:pt x="71685" y="255763"/>
                  <a:pt x="67375" y="251252"/>
                  <a:pt x="65580" y="245585"/>
                </a:cubicBezTo>
                <a:cubicBezTo>
                  <a:pt x="63784" y="239953"/>
                  <a:pt x="64718" y="233804"/>
                  <a:pt x="68165" y="228992"/>
                </a:cubicBezTo>
                <a:cubicBezTo>
                  <a:pt x="78222" y="214511"/>
                  <a:pt x="91869" y="202875"/>
                  <a:pt x="107743" y="195232"/>
                </a:cubicBezTo>
                <a:cubicBezTo>
                  <a:pt x="91295" y="179264"/>
                  <a:pt x="84758" y="155675"/>
                  <a:pt x="90648" y="133531"/>
                </a:cubicBezTo>
                <a:cubicBezTo>
                  <a:pt x="96897" y="109274"/>
                  <a:pt x="116866" y="90993"/>
                  <a:pt x="141576" y="86913"/>
                </a:cubicBezTo>
                <a:cubicBezTo>
                  <a:pt x="145885" y="86202"/>
                  <a:pt x="150267" y="85864"/>
                  <a:pt x="154648" y="85907"/>
                </a:cubicBezTo>
                <a:close/>
                <a:moveTo>
                  <a:pt x="24781" y="59762"/>
                </a:moveTo>
                <a:cubicBezTo>
                  <a:pt x="19107" y="59719"/>
                  <a:pt x="14509" y="64237"/>
                  <a:pt x="14366" y="69890"/>
                </a:cubicBezTo>
                <a:lnTo>
                  <a:pt x="14366" y="280063"/>
                </a:lnTo>
                <a:cubicBezTo>
                  <a:pt x="14509" y="285709"/>
                  <a:pt x="19107" y="290199"/>
                  <a:pt x="24781" y="290120"/>
                </a:cubicBezTo>
                <a:lnTo>
                  <a:pt x="102142" y="290120"/>
                </a:lnTo>
                <a:cubicBezTo>
                  <a:pt x="108750" y="290091"/>
                  <a:pt x="115143" y="292670"/>
                  <a:pt x="119884" y="297303"/>
                </a:cubicBezTo>
                <a:lnTo>
                  <a:pt x="150555" y="328046"/>
                </a:lnTo>
                <a:cubicBezTo>
                  <a:pt x="154721" y="331968"/>
                  <a:pt x="161186" y="331968"/>
                  <a:pt x="165352" y="328046"/>
                </a:cubicBezTo>
                <a:lnTo>
                  <a:pt x="199471" y="296441"/>
                </a:lnTo>
                <a:cubicBezTo>
                  <a:pt x="204068" y="292145"/>
                  <a:pt x="210173" y="289761"/>
                  <a:pt x="216494" y="289761"/>
                </a:cubicBezTo>
                <a:lnTo>
                  <a:pt x="285738" y="289761"/>
                </a:lnTo>
                <a:cubicBezTo>
                  <a:pt x="291413" y="289840"/>
                  <a:pt x="296082" y="285357"/>
                  <a:pt x="296225" y="279704"/>
                </a:cubicBezTo>
                <a:lnTo>
                  <a:pt x="296225" y="69890"/>
                </a:lnTo>
                <a:cubicBezTo>
                  <a:pt x="296082" y="64222"/>
                  <a:pt x="291413" y="59719"/>
                  <a:pt x="285738" y="59762"/>
                </a:cubicBezTo>
                <a:close/>
                <a:moveTo>
                  <a:pt x="102070" y="14366"/>
                </a:moveTo>
                <a:cubicBezTo>
                  <a:pt x="89500" y="14366"/>
                  <a:pt x="79300" y="24558"/>
                  <a:pt x="79300" y="37136"/>
                </a:cubicBezTo>
                <a:lnTo>
                  <a:pt x="79300" y="45396"/>
                </a:lnTo>
                <a:lnTo>
                  <a:pt x="285738" y="45396"/>
                </a:lnTo>
                <a:cubicBezTo>
                  <a:pt x="299386" y="45317"/>
                  <a:pt x="310448" y="56271"/>
                  <a:pt x="310591" y="69890"/>
                </a:cubicBezTo>
                <a:lnTo>
                  <a:pt x="310591" y="258586"/>
                </a:lnTo>
                <a:lnTo>
                  <a:pt x="322299" y="258586"/>
                </a:lnTo>
                <a:cubicBezTo>
                  <a:pt x="334869" y="258586"/>
                  <a:pt x="345069" y="248394"/>
                  <a:pt x="345069" y="235817"/>
                </a:cubicBezTo>
                <a:lnTo>
                  <a:pt x="345069" y="37136"/>
                </a:lnTo>
                <a:cubicBezTo>
                  <a:pt x="345069" y="24558"/>
                  <a:pt x="334869" y="14366"/>
                  <a:pt x="322299" y="14366"/>
                </a:cubicBezTo>
                <a:close/>
                <a:moveTo>
                  <a:pt x="102070" y="0"/>
                </a:moveTo>
                <a:lnTo>
                  <a:pt x="322299" y="0"/>
                </a:lnTo>
                <a:cubicBezTo>
                  <a:pt x="342628" y="273"/>
                  <a:pt x="358933" y="16808"/>
                  <a:pt x="359004" y="37136"/>
                </a:cubicBezTo>
                <a:lnTo>
                  <a:pt x="359004" y="235817"/>
                </a:lnTo>
                <a:cubicBezTo>
                  <a:pt x="358933" y="256309"/>
                  <a:pt x="342340" y="272916"/>
                  <a:pt x="321869" y="272952"/>
                </a:cubicBezTo>
                <a:lnTo>
                  <a:pt x="310160" y="272952"/>
                </a:lnTo>
                <a:lnTo>
                  <a:pt x="310160" y="279632"/>
                </a:lnTo>
                <a:cubicBezTo>
                  <a:pt x="310017" y="293223"/>
                  <a:pt x="298883" y="304134"/>
                  <a:pt x="285308" y="304055"/>
                </a:cubicBezTo>
                <a:lnTo>
                  <a:pt x="216064" y="304055"/>
                </a:lnTo>
                <a:cubicBezTo>
                  <a:pt x="213406" y="304069"/>
                  <a:pt x="210820" y="305067"/>
                  <a:pt x="208881" y="306856"/>
                </a:cubicBezTo>
                <a:lnTo>
                  <a:pt x="174762" y="338533"/>
                </a:lnTo>
                <a:cubicBezTo>
                  <a:pt x="170093" y="342792"/>
                  <a:pt x="164059" y="345148"/>
                  <a:pt x="157738" y="345141"/>
                </a:cubicBezTo>
                <a:cubicBezTo>
                  <a:pt x="151129" y="345184"/>
                  <a:pt x="144737" y="342598"/>
                  <a:pt x="140067" y="337958"/>
                </a:cubicBezTo>
                <a:lnTo>
                  <a:pt x="109325" y="307215"/>
                </a:lnTo>
                <a:cubicBezTo>
                  <a:pt x="107385" y="305319"/>
                  <a:pt x="104872" y="304213"/>
                  <a:pt x="102142" y="304127"/>
                </a:cubicBezTo>
                <a:lnTo>
                  <a:pt x="24781" y="304127"/>
                </a:lnTo>
                <a:cubicBezTo>
                  <a:pt x="11206" y="304206"/>
                  <a:pt x="143" y="293280"/>
                  <a:pt x="0" y="279704"/>
                </a:cubicBezTo>
                <a:lnTo>
                  <a:pt x="0" y="69890"/>
                </a:lnTo>
                <a:cubicBezTo>
                  <a:pt x="143" y="56300"/>
                  <a:pt x="11206" y="45353"/>
                  <a:pt x="24781" y="45396"/>
                </a:cubicBezTo>
                <a:lnTo>
                  <a:pt x="64934" y="45396"/>
                </a:lnTo>
                <a:lnTo>
                  <a:pt x="64934" y="37136"/>
                </a:lnTo>
                <a:cubicBezTo>
                  <a:pt x="65006" y="16643"/>
                  <a:pt x="81598" y="36"/>
                  <a:pt x="10207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15000"/>
            </a:schemeClr>
          </a:solidFill>
          <a:ln w="71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B" panose="00020600040101010101" pitchFamily="18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25" name="任意多边形: 形状 124"/>
          <p:cNvSpPr>
            <a:spLocks noChangeAspect="1"/>
          </p:cNvSpPr>
          <p:nvPr/>
        </p:nvSpPr>
        <p:spPr>
          <a:xfrm>
            <a:off x="10791021" y="5702794"/>
            <a:ext cx="462235" cy="468000"/>
          </a:xfrm>
          <a:custGeom>
            <a:avLst/>
            <a:gdLst>
              <a:gd name="connsiteX0" fmla="*/ 177490 w 351391"/>
              <a:gd name="connsiteY0" fmla="*/ 125012 h 355774"/>
              <a:gd name="connsiteX1" fmla="*/ 167363 w 351391"/>
              <a:gd name="connsiteY1" fmla="*/ 125126 h 355774"/>
              <a:gd name="connsiteX2" fmla="*/ 117082 w 351391"/>
              <a:gd name="connsiteY2" fmla="*/ 175407 h 355774"/>
              <a:gd name="connsiteX3" fmla="*/ 101710 w 351391"/>
              <a:gd name="connsiteY3" fmla="*/ 181728 h 355774"/>
              <a:gd name="connsiteX4" fmla="*/ 68381 w 351391"/>
              <a:gd name="connsiteY4" fmla="*/ 181728 h 355774"/>
              <a:gd name="connsiteX5" fmla="*/ 61198 w 351391"/>
              <a:gd name="connsiteY5" fmla="*/ 188552 h 355774"/>
              <a:gd name="connsiteX6" fmla="*/ 68381 w 351391"/>
              <a:gd name="connsiteY6" fmla="*/ 195735 h 355774"/>
              <a:gd name="connsiteX7" fmla="*/ 113777 w 351391"/>
              <a:gd name="connsiteY7" fmla="*/ 195735 h 355774"/>
              <a:gd name="connsiteX8" fmla="*/ 118950 w 351391"/>
              <a:gd name="connsiteY8" fmla="*/ 193652 h 355774"/>
              <a:gd name="connsiteX9" fmla="*/ 157307 w 351391"/>
              <a:gd name="connsiteY9" fmla="*/ 155367 h 355774"/>
              <a:gd name="connsiteX10" fmla="*/ 157378 w 351391"/>
              <a:gd name="connsiteY10" fmla="*/ 155317 h 355774"/>
              <a:gd name="connsiteX11" fmla="*/ 187834 w 351391"/>
              <a:gd name="connsiteY11" fmla="*/ 155367 h 355774"/>
              <a:gd name="connsiteX12" fmla="*/ 224467 w 351391"/>
              <a:gd name="connsiteY12" fmla="*/ 191282 h 355774"/>
              <a:gd name="connsiteX13" fmla="*/ 229639 w 351391"/>
              <a:gd name="connsiteY13" fmla="*/ 193293 h 355774"/>
              <a:gd name="connsiteX14" fmla="*/ 283511 w 351391"/>
              <a:gd name="connsiteY14" fmla="*/ 193293 h 355774"/>
              <a:gd name="connsiteX15" fmla="*/ 283511 w 351391"/>
              <a:gd name="connsiteY15" fmla="*/ 193077 h 355774"/>
              <a:gd name="connsiteX16" fmla="*/ 290766 w 351391"/>
              <a:gd name="connsiteY16" fmla="*/ 186182 h 355774"/>
              <a:gd name="connsiteX17" fmla="*/ 283583 w 351391"/>
              <a:gd name="connsiteY17" fmla="*/ 178999 h 355774"/>
              <a:gd name="connsiteX18" fmla="*/ 241634 w 351391"/>
              <a:gd name="connsiteY18" fmla="*/ 178999 h 355774"/>
              <a:gd name="connsiteX19" fmla="*/ 226407 w 351391"/>
              <a:gd name="connsiteY19" fmla="*/ 172821 h 355774"/>
              <a:gd name="connsiteX20" fmla="*/ 177634 w 351391"/>
              <a:gd name="connsiteY20" fmla="*/ 125126 h 355774"/>
              <a:gd name="connsiteX21" fmla="*/ 177490 w 351391"/>
              <a:gd name="connsiteY21" fmla="*/ 125012 h 355774"/>
              <a:gd name="connsiteX22" fmla="*/ 172391 w 351391"/>
              <a:gd name="connsiteY22" fmla="*/ 109127 h 355774"/>
              <a:gd name="connsiteX23" fmla="*/ 187618 w 351391"/>
              <a:gd name="connsiteY23" fmla="*/ 115430 h 355774"/>
              <a:gd name="connsiteX24" fmla="*/ 236391 w 351391"/>
              <a:gd name="connsiteY24" fmla="*/ 163125 h 355774"/>
              <a:gd name="connsiteX25" fmla="*/ 241563 w 351391"/>
              <a:gd name="connsiteY25" fmla="*/ 165208 h 355774"/>
              <a:gd name="connsiteX26" fmla="*/ 283511 w 351391"/>
              <a:gd name="connsiteY26" fmla="*/ 165208 h 355774"/>
              <a:gd name="connsiteX27" fmla="*/ 304988 w 351391"/>
              <a:gd name="connsiteY27" fmla="*/ 186541 h 355774"/>
              <a:gd name="connsiteX28" fmla="*/ 283439 w 351391"/>
              <a:gd name="connsiteY28" fmla="*/ 208090 h 355774"/>
              <a:gd name="connsiteX29" fmla="*/ 229567 w 351391"/>
              <a:gd name="connsiteY29" fmla="*/ 208090 h 355774"/>
              <a:gd name="connsiteX30" fmla="*/ 214411 w 351391"/>
              <a:gd name="connsiteY30" fmla="*/ 201984 h 355774"/>
              <a:gd name="connsiteX31" fmla="*/ 177706 w 351391"/>
              <a:gd name="connsiteY31" fmla="*/ 166069 h 355774"/>
              <a:gd name="connsiteX32" fmla="*/ 177562 w 351391"/>
              <a:gd name="connsiteY32" fmla="*/ 165955 h 355774"/>
              <a:gd name="connsiteX33" fmla="*/ 167435 w 351391"/>
              <a:gd name="connsiteY33" fmla="*/ 166069 h 355774"/>
              <a:gd name="connsiteX34" fmla="*/ 129077 w 351391"/>
              <a:gd name="connsiteY34" fmla="*/ 204283 h 355774"/>
              <a:gd name="connsiteX35" fmla="*/ 113705 w 351391"/>
              <a:gd name="connsiteY35" fmla="*/ 210604 h 355774"/>
              <a:gd name="connsiteX36" fmla="*/ 68310 w 351391"/>
              <a:gd name="connsiteY36" fmla="*/ 210604 h 355774"/>
              <a:gd name="connsiteX37" fmla="*/ 46761 w 351391"/>
              <a:gd name="connsiteY37" fmla="*/ 189055 h 355774"/>
              <a:gd name="connsiteX38" fmla="*/ 68310 w 351391"/>
              <a:gd name="connsiteY38" fmla="*/ 167865 h 355774"/>
              <a:gd name="connsiteX39" fmla="*/ 101639 w 351391"/>
              <a:gd name="connsiteY39" fmla="*/ 167865 h 355774"/>
              <a:gd name="connsiteX40" fmla="*/ 106882 w 351391"/>
              <a:gd name="connsiteY40" fmla="*/ 165710 h 355774"/>
              <a:gd name="connsiteX41" fmla="*/ 157163 w 351391"/>
              <a:gd name="connsiteY41" fmla="*/ 115430 h 355774"/>
              <a:gd name="connsiteX42" fmla="*/ 172391 w 351391"/>
              <a:gd name="connsiteY42" fmla="*/ 109127 h 355774"/>
              <a:gd name="connsiteX43" fmla="*/ 24422 w 351391"/>
              <a:gd name="connsiteY43" fmla="*/ 50855 h 355774"/>
              <a:gd name="connsiteX44" fmla="*/ 14869 w 351391"/>
              <a:gd name="connsiteY44" fmla="*/ 59618 h 355774"/>
              <a:gd name="connsiteX45" fmla="*/ 14869 w 351391"/>
              <a:gd name="connsiteY45" fmla="*/ 271372 h 355774"/>
              <a:gd name="connsiteX46" fmla="*/ 24422 w 351391"/>
              <a:gd name="connsiteY46" fmla="*/ 280135 h 355774"/>
              <a:gd name="connsiteX47" fmla="*/ 105086 w 351391"/>
              <a:gd name="connsiteY47" fmla="*/ 280135 h 355774"/>
              <a:gd name="connsiteX48" fmla="*/ 79084 w 351391"/>
              <a:gd name="connsiteY48" fmla="*/ 323233 h 355774"/>
              <a:gd name="connsiteX49" fmla="*/ 81024 w 351391"/>
              <a:gd name="connsiteY49" fmla="*/ 334510 h 355774"/>
              <a:gd name="connsiteX50" fmla="*/ 89069 w 351391"/>
              <a:gd name="connsiteY50" fmla="*/ 340400 h 355774"/>
              <a:gd name="connsiteX51" fmla="*/ 93378 w 351391"/>
              <a:gd name="connsiteY51" fmla="*/ 341478 h 355774"/>
              <a:gd name="connsiteX52" fmla="*/ 97544 w 351391"/>
              <a:gd name="connsiteY52" fmla="*/ 338389 h 355774"/>
              <a:gd name="connsiteX53" fmla="*/ 130801 w 351391"/>
              <a:gd name="connsiteY53" fmla="*/ 280351 h 355774"/>
              <a:gd name="connsiteX54" fmla="*/ 166716 w 351391"/>
              <a:gd name="connsiteY54" fmla="*/ 280351 h 355774"/>
              <a:gd name="connsiteX55" fmla="*/ 166716 w 351391"/>
              <a:gd name="connsiteY55" fmla="*/ 331063 h 355774"/>
              <a:gd name="connsiteX56" fmla="*/ 173109 w 351391"/>
              <a:gd name="connsiteY56" fmla="*/ 336809 h 355774"/>
              <a:gd name="connsiteX57" fmla="*/ 182806 w 351391"/>
              <a:gd name="connsiteY57" fmla="*/ 336809 h 355774"/>
              <a:gd name="connsiteX58" fmla="*/ 189199 w 351391"/>
              <a:gd name="connsiteY58" fmla="*/ 331063 h 355774"/>
              <a:gd name="connsiteX59" fmla="*/ 189199 w 351391"/>
              <a:gd name="connsiteY59" fmla="*/ 280351 h 355774"/>
              <a:gd name="connsiteX60" fmla="*/ 225113 w 351391"/>
              <a:gd name="connsiteY60" fmla="*/ 280351 h 355774"/>
              <a:gd name="connsiteX61" fmla="*/ 258371 w 351391"/>
              <a:gd name="connsiteY61" fmla="*/ 338389 h 355774"/>
              <a:gd name="connsiteX62" fmla="*/ 262537 w 351391"/>
              <a:gd name="connsiteY62" fmla="*/ 341478 h 355774"/>
              <a:gd name="connsiteX63" fmla="*/ 266847 w 351391"/>
              <a:gd name="connsiteY63" fmla="*/ 340472 h 355774"/>
              <a:gd name="connsiteX64" fmla="*/ 274892 w 351391"/>
              <a:gd name="connsiteY64" fmla="*/ 334510 h 355774"/>
              <a:gd name="connsiteX65" fmla="*/ 276759 w 351391"/>
              <a:gd name="connsiteY65" fmla="*/ 323305 h 355774"/>
              <a:gd name="connsiteX66" fmla="*/ 250757 w 351391"/>
              <a:gd name="connsiteY66" fmla="*/ 280207 h 355774"/>
              <a:gd name="connsiteX67" fmla="*/ 328046 w 351391"/>
              <a:gd name="connsiteY67" fmla="*/ 280207 h 355774"/>
              <a:gd name="connsiteX68" fmla="*/ 337599 w 351391"/>
              <a:gd name="connsiteY68" fmla="*/ 271444 h 355774"/>
              <a:gd name="connsiteX69" fmla="*/ 337527 w 351391"/>
              <a:gd name="connsiteY69" fmla="*/ 59618 h 355774"/>
              <a:gd name="connsiteX70" fmla="*/ 327974 w 351391"/>
              <a:gd name="connsiteY70" fmla="*/ 50855 h 355774"/>
              <a:gd name="connsiteX71" fmla="*/ 100131 w 351391"/>
              <a:gd name="connsiteY71" fmla="*/ 14366 h 355774"/>
              <a:gd name="connsiteX72" fmla="*/ 86195 w 351391"/>
              <a:gd name="connsiteY72" fmla="*/ 28301 h 355774"/>
              <a:gd name="connsiteX73" fmla="*/ 86267 w 351391"/>
              <a:gd name="connsiteY73" fmla="*/ 36489 h 355774"/>
              <a:gd name="connsiteX74" fmla="*/ 265841 w 351391"/>
              <a:gd name="connsiteY74" fmla="*/ 36489 h 355774"/>
              <a:gd name="connsiteX75" fmla="*/ 265841 w 351391"/>
              <a:gd name="connsiteY75" fmla="*/ 28301 h 355774"/>
              <a:gd name="connsiteX76" fmla="*/ 265841 w 351391"/>
              <a:gd name="connsiteY76" fmla="*/ 27863 h 355774"/>
              <a:gd name="connsiteX77" fmla="*/ 251475 w 351391"/>
              <a:gd name="connsiteY77" fmla="*/ 14366 h 355774"/>
              <a:gd name="connsiteX78" fmla="*/ 99843 w 351391"/>
              <a:gd name="connsiteY78" fmla="*/ 0 h 355774"/>
              <a:gd name="connsiteX79" fmla="*/ 251475 w 351391"/>
              <a:gd name="connsiteY79" fmla="*/ 0 h 355774"/>
              <a:gd name="connsiteX80" fmla="*/ 280207 w 351391"/>
              <a:gd name="connsiteY80" fmla="*/ 28301 h 355774"/>
              <a:gd name="connsiteX81" fmla="*/ 280207 w 351391"/>
              <a:gd name="connsiteY81" fmla="*/ 36489 h 355774"/>
              <a:gd name="connsiteX82" fmla="*/ 327758 w 351391"/>
              <a:gd name="connsiteY82" fmla="*/ 36489 h 355774"/>
              <a:gd name="connsiteX83" fmla="*/ 351391 w 351391"/>
              <a:gd name="connsiteY83" fmla="*/ 59618 h 355774"/>
              <a:gd name="connsiteX84" fmla="*/ 351391 w 351391"/>
              <a:gd name="connsiteY84" fmla="*/ 270654 h 355774"/>
              <a:gd name="connsiteX85" fmla="*/ 327471 w 351391"/>
              <a:gd name="connsiteY85" fmla="*/ 293783 h 355774"/>
              <a:gd name="connsiteX86" fmla="*/ 275682 w 351391"/>
              <a:gd name="connsiteY86" fmla="*/ 293783 h 355774"/>
              <a:gd name="connsiteX87" fmla="*/ 288468 w 351391"/>
              <a:gd name="connsiteY87" fmla="*/ 315332 h 355774"/>
              <a:gd name="connsiteX88" fmla="*/ 282865 w 351391"/>
              <a:gd name="connsiteY88" fmla="*/ 345500 h 355774"/>
              <a:gd name="connsiteX89" fmla="*/ 274748 w 351391"/>
              <a:gd name="connsiteY89" fmla="*/ 351462 h 355774"/>
              <a:gd name="connsiteX90" fmla="*/ 263040 w 351391"/>
              <a:gd name="connsiteY90" fmla="*/ 355341 h 355774"/>
              <a:gd name="connsiteX91" fmla="*/ 259161 w 351391"/>
              <a:gd name="connsiteY91" fmla="*/ 355341 h 355774"/>
              <a:gd name="connsiteX92" fmla="*/ 245514 w 351391"/>
              <a:gd name="connsiteY92" fmla="*/ 345572 h 355774"/>
              <a:gd name="connsiteX93" fmla="*/ 214627 w 351391"/>
              <a:gd name="connsiteY93" fmla="*/ 294501 h 355774"/>
              <a:gd name="connsiteX94" fmla="*/ 202990 w 351391"/>
              <a:gd name="connsiteY94" fmla="*/ 294501 h 355774"/>
              <a:gd name="connsiteX95" fmla="*/ 202990 w 351391"/>
              <a:gd name="connsiteY95" fmla="*/ 330919 h 355774"/>
              <a:gd name="connsiteX96" fmla="*/ 182231 w 351391"/>
              <a:gd name="connsiteY96" fmla="*/ 351031 h 355774"/>
              <a:gd name="connsiteX97" fmla="*/ 172535 w 351391"/>
              <a:gd name="connsiteY97" fmla="*/ 351031 h 355774"/>
              <a:gd name="connsiteX98" fmla="*/ 151776 w 351391"/>
              <a:gd name="connsiteY98" fmla="*/ 330919 h 355774"/>
              <a:gd name="connsiteX99" fmla="*/ 151776 w 351391"/>
              <a:gd name="connsiteY99" fmla="*/ 294573 h 355774"/>
              <a:gd name="connsiteX100" fmla="*/ 140139 w 351391"/>
              <a:gd name="connsiteY100" fmla="*/ 294573 h 355774"/>
              <a:gd name="connsiteX101" fmla="*/ 109252 w 351391"/>
              <a:gd name="connsiteY101" fmla="*/ 345644 h 355774"/>
              <a:gd name="connsiteX102" fmla="*/ 95605 w 351391"/>
              <a:gd name="connsiteY102" fmla="*/ 355413 h 355774"/>
              <a:gd name="connsiteX103" fmla="*/ 80018 w 351391"/>
              <a:gd name="connsiteY103" fmla="*/ 351893 h 355774"/>
              <a:gd name="connsiteX104" fmla="*/ 71973 w 351391"/>
              <a:gd name="connsiteY104" fmla="*/ 345931 h 355774"/>
              <a:gd name="connsiteX105" fmla="*/ 66298 w 351391"/>
              <a:gd name="connsiteY105" fmla="*/ 315691 h 355774"/>
              <a:gd name="connsiteX106" fmla="*/ 79084 w 351391"/>
              <a:gd name="connsiteY106" fmla="*/ 294573 h 355774"/>
              <a:gd name="connsiteX107" fmla="*/ 23919 w 351391"/>
              <a:gd name="connsiteY107" fmla="*/ 294573 h 355774"/>
              <a:gd name="connsiteX108" fmla="*/ 0 w 351391"/>
              <a:gd name="connsiteY108" fmla="*/ 271444 h 355774"/>
              <a:gd name="connsiteX109" fmla="*/ 0 w 351391"/>
              <a:gd name="connsiteY109" fmla="*/ 59618 h 355774"/>
              <a:gd name="connsiteX110" fmla="*/ 23919 w 351391"/>
              <a:gd name="connsiteY110" fmla="*/ 36489 h 355774"/>
              <a:gd name="connsiteX111" fmla="*/ 71542 w 351391"/>
              <a:gd name="connsiteY111" fmla="*/ 36489 h 355774"/>
              <a:gd name="connsiteX112" fmla="*/ 71542 w 351391"/>
              <a:gd name="connsiteY112" fmla="*/ 28301 h 355774"/>
              <a:gd name="connsiteX113" fmla="*/ 99843 w 351391"/>
              <a:gd name="connsiteY113" fmla="*/ 0 h 35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51391" h="355774">
                <a:moveTo>
                  <a:pt x="177490" y="125012"/>
                </a:moveTo>
                <a:cubicBezTo>
                  <a:pt x="174690" y="122239"/>
                  <a:pt x="170164" y="122290"/>
                  <a:pt x="167363" y="125126"/>
                </a:cubicBezTo>
                <a:lnTo>
                  <a:pt x="117082" y="175407"/>
                </a:lnTo>
                <a:cubicBezTo>
                  <a:pt x="112987" y="179487"/>
                  <a:pt x="107456" y="181764"/>
                  <a:pt x="101710" y="181728"/>
                </a:cubicBezTo>
                <a:lnTo>
                  <a:pt x="68381" y="181728"/>
                </a:lnTo>
                <a:cubicBezTo>
                  <a:pt x="64574" y="181721"/>
                  <a:pt x="61414" y="184724"/>
                  <a:pt x="61198" y="188552"/>
                </a:cubicBezTo>
                <a:cubicBezTo>
                  <a:pt x="61198" y="192517"/>
                  <a:pt x="64430" y="195735"/>
                  <a:pt x="68381" y="195735"/>
                </a:cubicBezTo>
                <a:lnTo>
                  <a:pt x="113777" y="195735"/>
                </a:lnTo>
                <a:cubicBezTo>
                  <a:pt x="115717" y="195764"/>
                  <a:pt x="117585" y="195017"/>
                  <a:pt x="118950" y="193652"/>
                </a:cubicBezTo>
                <a:lnTo>
                  <a:pt x="157307" y="155367"/>
                </a:lnTo>
                <a:cubicBezTo>
                  <a:pt x="157307" y="155352"/>
                  <a:pt x="157307" y="155331"/>
                  <a:pt x="157378" y="155317"/>
                </a:cubicBezTo>
                <a:cubicBezTo>
                  <a:pt x="165782" y="146913"/>
                  <a:pt x="179430" y="146934"/>
                  <a:pt x="187834" y="155367"/>
                </a:cubicBezTo>
                <a:lnTo>
                  <a:pt x="224467" y="191282"/>
                </a:lnTo>
                <a:cubicBezTo>
                  <a:pt x="225832" y="192618"/>
                  <a:pt x="227699" y="193343"/>
                  <a:pt x="229639" y="193293"/>
                </a:cubicBezTo>
                <a:lnTo>
                  <a:pt x="283511" y="193293"/>
                </a:lnTo>
                <a:lnTo>
                  <a:pt x="283511" y="193077"/>
                </a:lnTo>
                <a:cubicBezTo>
                  <a:pt x="287390" y="193120"/>
                  <a:pt x="290622" y="190068"/>
                  <a:pt x="290766" y="186182"/>
                </a:cubicBezTo>
                <a:cubicBezTo>
                  <a:pt x="290766" y="182217"/>
                  <a:pt x="287534" y="178999"/>
                  <a:pt x="283583" y="178999"/>
                </a:cubicBezTo>
                <a:lnTo>
                  <a:pt x="241634" y="178999"/>
                </a:lnTo>
                <a:cubicBezTo>
                  <a:pt x="235960" y="179035"/>
                  <a:pt x="230501" y="176808"/>
                  <a:pt x="226407" y="172821"/>
                </a:cubicBezTo>
                <a:lnTo>
                  <a:pt x="177634" y="125126"/>
                </a:lnTo>
                <a:cubicBezTo>
                  <a:pt x="177562" y="125091"/>
                  <a:pt x="177562" y="125048"/>
                  <a:pt x="177490" y="125012"/>
                </a:cubicBezTo>
                <a:close/>
                <a:moveTo>
                  <a:pt x="172391" y="109127"/>
                </a:moveTo>
                <a:cubicBezTo>
                  <a:pt x="177903" y="109127"/>
                  <a:pt x="183416" y="111228"/>
                  <a:pt x="187618" y="115430"/>
                </a:cubicBezTo>
                <a:lnTo>
                  <a:pt x="236391" y="163125"/>
                </a:lnTo>
                <a:cubicBezTo>
                  <a:pt x="237755" y="164489"/>
                  <a:pt x="239623" y="165236"/>
                  <a:pt x="241563" y="165208"/>
                </a:cubicBezTo>
                <a:lnTo>
                  <a:pt x="283511" y="165208"/>
                </a:lnTo>
                <a:cubicBezTo>
                  <a:pt x="295291" y="165244"/>
                  <a:pt x="304845" y="174754"/>
                  <a:pt x="304988" y="186541"/>
                </a:cubicBezTo>
                <a:cubicBezTo>
                  <a:pt x="304988" y="198443"/>
                  <a:pt x="295363" y="208090"/>
                  <a:pt x="283439" y="208090"/>
                </a:cubicBezTo>
                <a:lnTo>
                  <a:pt x="229567" y="208090"/>
                </a:lnTo>
                <a:cubicBezTo>
                  <a:pt x="223893" y="208126"/>
                  <a:pt x="218434" y="205928"/>
                  <a:pt x="214411" y="201984"/>
                </a:cubicBezTo>
                <a:lnTo>
                  <a:pt x="177706" y="166069"/>
                </a:lnTo>
                <a:cubicBezTo>
                  <a:pt x="177634" y="166034"/>
                  <a:pt x="177634" y="165991"/>
                  <a:pt x="177562" y="165955"/>
                </a:cubicBezTo>
                <a:cubicBezTo>
                  <a:pt x="174761" y="163182"/>
                  <a:pt x="170235" y="163232"/>
                  <a:pt x="167435" y="166069"/>
                </a:cubicBezTo>
                <a:lnTo>
                  <a:pt x="129077" y="204283"/>
                </a:lnTo>
                <a:cubicBezTo>
                  <a:pt x="124983" y="208363"/>
                  <a:pt x="119452" y="210640"/>
                  <a:pt x="113705" y="210604"/>
                </a:cubicBezTo>
                <a:lnTo>
                  <a:pt x="68310" y="210604"/>
                </a:lnTo>
                <a:cubicBezTo>
                  <a:pt x="56386" y="210604"/>
                  <a:pt x="46761" y="200957"/>
                  <a:pt x="46761" y="189055"/>
                </a:cubicBezTo>
                <a:cubicBezTo>
                  <a:pt x="46976" y="177296"/>
                  <a:pt x="56529" y="167865"/>
                  <a:pt x="68310" y="167865"/>
                </a:cubicBezTo>
                <a:lnTo>
                  <a:pt x="101639" y="167865"/>
                </a:lnTo>
                <a:cubicBezTo>
                  <a:pt x="103578" y="167894"/>
                  <a:pt x="105518" y="167118"/>
                  <a:pt x="106882" y="165710"/>
                </a:cubicBezTo>
                <a:lnTo>
                  <a:pt x="157163" y="115430"/>
                </a:lnTo>
                <a:cubicBezTo>
                  <a:pt x="161365" y="111228"/>
                  <a:pt x="166878" y="109127"/>
                  <a:pt x="172391" y="109127"/>
                </a:cubicBezTo>
                <a:close/>
                <a:moveTo>
                  <a:pt x="24422" y="50855"/>
                </a:moveTo>
                <a:cubicBezTo>
                  <a:pt x="19393" y="50654"/>
                  <a:pt x="15084" y="54569"/>
                  <a:pt x="14869" y="59618"/>
                </a:cubicBezTo>
                <a:lnTo>
                  <a:pt x="14869" y="271372"/>
                </a:lnTo>
                <a:cubicBezTo>
                  <a:pt x="15084" y="276422"/>
                  <a:pt x="19393" y="280337"/>
                  <a:pt x="24422" y="280135"/>
                </a:cubicBezTo>
                <a:lnTo>
                  <a:pt x="105086" y="280135"/>
                </a:lnTo>
                <a:lnTo>
                  <a:pt x="79084" y="323233"/>
                </a:lnTo>
                <a:cubicBezTo>
                  <a:pt x="76857" y="326954"/>
                  <a:pt x="77648" y="331752"/>
                  <a:pt x="81024" y="334510"/>
                </a:cubicBezTo>
                <a:lnTo>
                  <a:pt x="89069" y="340400"/>
                </a:lnTo>
                <a:cubicBezTo>
                  <a:pt x="90290" y="341320"/>
                  <a:pt x="91870" y="341708"/>
                  <a:pt x="93378" y="341478"/>
                </a:cubicBezTo>
                <a:cubicBezTo>
                  <a:pt x="95102" y="341068"/>
                  <a:pt x="96610" y="339948"/>
                  <a:pt x="97544" y="338389"/>
                </a:cubicBezTo>
                <a:lnTo>
                  <a:pt x="130801" y="280351"/>
                </a:lnTo>
                <a:lnTo>
                  <a:pt x="166716" y="280351"/>
                </a:lnTo>
                <a:lnTo>
                  <a:pt x="166716" y="331063"/>
                </a:lnTo>
                <a:cubicBezTo>
                  <a:pt x="166932" y="334410"/>
                  <a:pt x="169733" y="336974"/>
                  <a:pt x="173109" y="336809"/>
                </a:cubicBezTo>
                <a:lnTo>
                  <a:pt x="182806" y="336809"/>
                </a:lnTo>
                <a:cubicBezTo>
                  <a:pt x="186182" y="336974"/>
                  <a:pt x="188984" y="334410"/>
                  <a:pt x="189199" y="331063"/>
                </a:cubicBezTo>
                <a:lnTo>
                  <a:pt x="189199" y="280351"/>
                </a:lnTo>
                <a:lnTo>
                  <a:pt x="225113" y="280351"/>
                </a:lnTo>
                <a:lnTo>
                  <a:pt x="258371" y="338389"/>
                </a:lnTo>
                <a:cubicBezTo>
                  <a:pt x="259304" y="339948"/>
                  <a:pt x="260813" y="341068"/>
                  <a:pt x="262537" y="341478"/>
                </a:cubicBezTo>
                <a:cubicBezTo>
                  <a:pt x="264045" y="341794"/>
                  <a:pt x="265625" y="341428"/>
                  <a:pt x="266847" y="340472"/>
                </a:cubicBezTo>
                <a:lnTo>
                  <a:pt x="274892" y="334510"/>
                </a:lnTo>
                <a:cubicBezTo>
                  <a:pt x="278196" y="331752"/>
                  <a:pt x="278986" y="326990"/>
                  <a:pt x="276759" y="323305"/>
                </a:cubicBezTo>
                <a:lnTo>
                  <a:pt x="250757" y="280207"/>
                </a:lnTo>
                <a:lnTo>
                  <a:pt x="328046" y="280207"/>
                </a:lnTo>
                <a:cubicBezTo>
                  <a:pt x="333074" y="280408"/>
                  <a:pt x="337383" y="276493"/>
                  <a:pt x="337599" y="271444"/>
                </a:cubicBezTo>
                <a:lnTo>
                  <a:pt x="337527" y="59618"/>
                </a:lnTo>
                <a:cubicBezTo>
                  <a:pt x="337311" y="54569"/>
                  <a:pt x="333002" y="50654"/>
                  <a:pt x="327974" y="50855"/>
                </a:cubicBezTo>
                <a:close/>
                <a:moveTo>
                  <a:pt x="100131" y="14366"/>
                </a:moveTo>
                <a:cubicBezTo>
                  <a:pt x="92444" y="14366"/>
                  <a:pt x="86195" y="20608"/>
                  <a:pt x="86195" y="28301"/>
                </a:cubicBezTo>
                <a:lnTo>
                  <a:pt x="86267" y="36489"/>
                </a:lnTo>
                <a:lnTo>
                  <a:pt x="265841" y="36489"/>
                </a:lnTo>
                <a:lnTo>
                  <a:pt x="265841" y="28301"/>
                </a:lnTo>
                <a:cubicBezTo>
                  <a:pt x="265841" y="28157"/>
                  <a:pt x="265841" y="28006"/>
                  <a:pt x="265841" y="27863"/>
                </a:cubicBezTo>
                <a:cubicBezTo>
                  <a:pt x="265625" y="20169"/>
                  <a:pt x="259161" y="14128"/>
                  <a:pt x="251475" y="14366"/>
                </a:cubicBezTo>
                <a:close/>
                <a:moveTo>
                  <a:pt x="99843" y="0"/>
                </a:moveTo>
                <a:lnTo>
                  <a:pt x="251475" y="0"/>
                </a:lnTo>
                <a:cubicBezTo>
                  <a:pt x="267206" y="0"/>
                  <a:pt x="279991" y="12599"/>
                  <a:pt x="280207" y="28301"/>
                </a:cubicBezTo>
                <a:lnTo>
                  <a:pt x="280207" y="36489"/>
                </a:lnTo>
                <a:lnTo>
                  <a:pt x="327758" y="36489"/>
                </a:lnTo>
                <a:cubicBezTo>
                  <a:pt x="340616" y="36446"/>
                  <a:pt x="351175" y="46746"/>
                  <a:pt x="351391" y="59618"/>
                </a:cubicBezTo>
                <a:lnTo>
                  <a:pt x="351391" y="270654"/>
                </a:lnTo>
                <a:cubicBezTo>
                  <a:pt x="351175" y="283640"/>
                  <a:pt x="340472" y="293984"/>
                  <a:pt x="327471" y="293783"/>
                </a:cubicBezTo>
                <a:lnTo>
                  <a:pt x="275682" y="293783"/>
                </a:lnTo>
                <a:lnTo>
                  <a:pt x="288468" y="315332"/>
                </a:lnTo>
                <a:cubicBezTo>
                  <a:pt x="294645" y="325330"/>
                  <a:pt x="292203" y="338382"/>
                  <a:pt x="282865" y="345500"/>
                </a:cubicBezTo>
                <a:lnTo>
                  <a:pt x="274748" y="351462"/>
                </a:lnTo>
                <a:cubicBezTo>
                  <a:pt x="271372" y="353983"/>
                  <a:pt x="267277" y="355341"/>
                  <a:pt x="263040" y="355341"/>
                </a:cubicBezTo>
                <a:cubicBezTo>
                  <a:pt x="261747" y="355485"/>
                  <a:pt x="260454" y="355485"/>
                  <a:pt x="259161" y="355341"/>
                </a:cubicBezTo>
                <a:cubicBezTo>
                  <a:pt x="253415" y="354156"/>
                  <a:pt x="248458" y="350607"/>
                  <a:pt x="245514" y="345572"/>
                </a:cubicBezTo>
                <a:lnTo>
                  <a:pt x="214627" y="294501"/>
                </a:lnTo>
                <a:lnTo>
                  <a:pt x="202990" y="294501"/>
                </a:lnTo>
                <a:lnTo>
                  <a:pt x="202990" y="330919"/>
                </a:lnTo>
                <a:cubicBezTo>
                  <a:pt x="202775" y="342196"/>
                  <a:pt x="193509" y="351189"/>
                  <a:pt x="182231" y="351031"/>
                </a:cubicBezTo>
                <a:lnTo>
                  <a:pt x="172535" y="351031"/>
                </a:lnTo>
                <a:cubicBezTo>
                  <a:pt x="161257" y="351189"/>
                  <a:pt x="151991" y="342196"/>
                  <a:pt x="151776" y="330919"/>
                </a:cubicBezTo>
                <a:lnTo>
                  <a:pt x="151776" y="294573"/>
                </a:lnTo>
                <a:lnTo>
                  <a:pt x="140139" y="294573"/>
                </a:lnTo>
                <a:lnTo>
                  <a:pt x="109252" y="345644"/>
                </a:lnTo>
                <a:cubicBezTo>
                  <a:pt x="106236" y="350658"/>
                  <a:pt x="101351" y="354199"/>
                  <a:pt x="95605" y="355413"/>
                </a:cubicBezTo>
                <a:cubicBezTo>
                  <a:pt x="90146" y="356469"/>
                  <a:pt x="84471" y="355190"/>
                  <a:pt x="80018" y="351893"/>
                </a:cubicBezTo>
                <a:lnTo>
                  <a:pt x="71973" y="345931"/>
                </a:lnTo>
                <a:cubicBezTo>
                  <a:pt x="62563" y="338827"/>
                  <a:pt x="60121" y="325725"/>
                  <a:pt x="66298" y="315691"/>
                </a:cubicBezTo>
                <a:lnTo>
                  <a:pt x="79084" y="294573"/>
                </a:lnTo>
                <a:lnTo>
                  <a:pt x="23919" y="294573"/>
                </a:lnTo>
                <a:cubicBezTo>
                  <a:pt x="10918" y="294774"/>
                  <a:pt x="215" y="284431"/>
                  <a:pt x="0" y="271444"/>
                </a:cubicBezTo>
                <a:lnTo>
                  <a:pt x="0" y="59618"/>
                </a:lnTo>
                <a:cubicBezTo>
                  <a:pt x="215" y="46632"/>
                  <a:pt x="10918" y="36288"/>
                  <a:pt x="23919" y="36489"/>
                </a:cubicBezTo>
                <a:lnTo>
                  <a:pt x="71542" y="36489"/>
                </a:lnTo>
                <a:lnTo>
                  <a:pt x="71542" y="28301"/>
                </a:lnTo>
                <a:cubicBezTo>
                  <a:pt x="71757" y="12764"/>
                  <a:pt x="84328" y="229"/>
                  <a:pt x="99843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15000"/>
            </a:schemeClr>
          </a:solidFill>
          <a:ln w="71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B" panose="00020600040101010101" pitchFamily="18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26" name="任意多边形: 形状 125"/>
          <p:cNvSpPr>
            <a:spLocks noChangeAspect="1"/>
          </p:cNvSpPr>
          <p:nvPr/>
        </p:nvSpPr>
        <p:spPr>
          <a:xfrm>
            <a:off x="10766887" y="3158624"/>
            <a:ext cx="465317" cy="468000"/>
          </a:xfrm>
          <a:custGeom>
            <a:avLst/>
            <a:gdLst>
              <a:gd name="connsiteX0" fmla="*/ 157378 w 352703"/>
              <a:gd name="connsiteY0" fmla="*/ 188306 h 354736"/>
              <a:gd name="connsiteX1" fmla="*/ 153284 w 352703"/>
              <a:gd name="connsiteY1" fmla="*/ 192400 h 354736"/>
              <a:gd name="connsiteX2" fmla="*/ 153284 w 352703"/>
              <a:gd name="connsiteY2" fmla="*/ 211650 h 354736"/>
              <a:gd name="connsiteX3" fmla="*/ 157594 w 352703"/>
              <a:gd name="connsiteY3" fmla="*/ 215745 h 354736"/>
              <a:gd name="connsiteX4" fmla="*/ 163556 w 352703"/>
              <a:gd name="connsiteY4" fmla="*/ 215745 h 354736"/>
              <a:gd name="connsiteX5" fmla="*/ 173756 w 352703"/>
              <a:gd name="connsiteY5" fmla="*/ 201450 h 354736"/>
              <a:gd name="connsiteX6" fmla="*/ 157378 w 352703"/>
              <a:gd name="connsiteY6" fmla="*/ 188306 h 354736"/>
              <a:gd name="connsiteX7" fmla="*/ 157594 w 352703"/>
              <a:gd name="connsiteY7" fmla="*/ 174227 h 354736"/>
              <a:gd name="connsiteX8" fmla="*/ 188337 w 352703"/>
              <a:gd name="connsiteY8" fmla="*/ 200660 h 354736"/>
              <a:gd name="connsiteX9" fmla="*/ 188337 w 352703"/>
              <a:gd name="connsiteY9" fmla="*/ 201091 h 354736"/>
              <a:gd name="connsiteX10" fmla="*/ 163986 w 352703"/>
              <a:gd name="connsiteY10" fmla="*/ 229823 h 354736"/>
              <a:gd name="connsiteX11" fmla="*/ 157594 w 352703"/>
              <a:gd name="connsiteY11" fmla="*/ 229823 h 354736"/>
              <a:gd name="connsiteX12" fmla="*/ 138775 w 352703"/>
              <a:gd name="connsiteY12" fmla="*/ 211650 h 354736"/>
              <a:gd name="connsiteX13" fmla="*/ 138775 w 352703"/>
              <a:gd name="connsiteY13" fmla="*/ 192400 h 354736"/>
              <a:gd name="connsiteX14" fmla="*/ 157594 w 352703"/>
              <a:gd name="connsiteY14" fmla="*/ 174227 h 354736"/>
              <a:gd name="connsiteX15" fmla="*/ 113994 w 352703"/>
              <a:gd name="connsiteY15" fmla="*/ 158424 h 354736"/>
              <a:gd name="connsiteX16" fmla="*/ 109756 w 352703"/>
              <a:gd name="connsiteY16" fmla="*/ 162519 h 354736"/>
              <a:gd name="connsiteX17" fmla="*/ 109756 w 352703"/>
              <a:gd name="connsiteY17" fmla="*/ 289370 h 354736"/>
              <a:gd name="connsiteX18" fmla="*/ 113994 w 352703"/>
              <a:gd name="connsiteY18" fmla="*/ 293464 h 354736"/>
              <a:gd name="connsiteX19" fmla="*/ 134465 w 352703"/>
              <a:gd name="connsiteY19" fmla="*/ 293464 h 354736"/>
              <a:gd name="connsiteX20" fmla="*/ 138775 w 352703"/>
              <a:gd name="connsiteY20" fmla="*/ 289370 h 354736"/>
              <a:gd name="connsiteX21" fmla="*/ 138775 w 352703"/>
              <a:gd name="connsiteY21" fmla="*/ 263727 h 354736"/>
              <a:gd name="connsiteX22" fmla="*/ 138775 w 352703"/>
              <a:gd name="connsiteY22" fmla="*/ 263719 h 354736"/>
              <a:gd name="connsiteX23" fmla="*/ 157595 w 352703"/>
              <a:gd name="connsiteY23" fmla="*/ 245625 h 354736"/>
              <a:gd name="connsiteX24" fmla="*/ 167651 w 352703"/>
              <a:gd name="connsiteY24" fmla="*/ 245625 h 354736"/>
              <a:gd name="connsiteX25" fmla="*/ 193366 w 352703"/>
              <a:gd name="connsiteY25" fmla="*/ 239592 h 354736"/>
              <a:gd name="connsiteX26" fmla="*/ 209671 w 352703"/>
              <a:gd name="connsiteY26" fmla="*/ 223646 h 354736"/>
              <a:gd name="connsiteX27" fmla="*/ 214843 w 352703"/>
              <a:gd name="connsiteY27" fmla="*/ 202456 h 354736"/>
              <a:gd name="connsiteX28" fmla="*/ 209096 w 352703"/>
              <a:gd name="connsiteY28" fmla="*/ 180907 h 354736"/>
              <a:gd name="connsiteX29" fmla="*/ 193366 w 352703"/>
              <a:gd name="connsiteY29" fmla="*/ 164961 h 354736"/>
              <a:gd name="connsiteX30" fmla="*/ 165999 w 352703"/>
              <a:gd name="connsiteY30" fmla="*/ 158424 h 354736"/>
              <a:gd name="connsiteX31" fmla="*/ 113994 w 352703"/>
              <a:gd name="connsiteY31" fmla="*/ 144417 h 354736"/>
              <a:gd name="connsiteX32" fmla="*/ 165783 w 352703"/>
              <a:gd name="connsiteY32" fmla="*/ 144417 h 354736"/>
              <a:gd name="connsiteX33" fmla="*/ 200405 w 352703"/>
              <a:gd name="connsiteY33" fmla="*/ 152822 h 354736"/>
              <a:gd name="connsiteX34" fmla="*/ 222457 w 352703"/>
              <a:gd name="connsiteY34" fmla="*/ 174083 h 354736"/>
              <a:gd name="connsiteX35" fmla="*/ 229640 w 352703"/>
              <a:gd name="connsiteY35" fmla="*/ 202456 h 354736"/>
              <a:gd name="connsiteX36" fmla="*/ 222457 w 352703"/>
              <a:gd name="connsiteY36" fmla="*/ 230254 h 354736"/>
              <a:gd name="connsiteX37" fmla="*/ 200549 w 352703"/>
              <a:gd name="connsiteY37" fmla="*/ 251803 h 354736"/>
              <a:gd name="connsiteX38" fmla="*/ 167651 w 352703"/>
              <a:gd name="connsiteY38" fmla="*/ 259632 h 354736"/>
              <a:gd name="connsiteX39" fmla="*/ 157595 w 352703"/>
              <a:gd name="connsiteY39" fmla="*/ 259632 h 354736"/>
              <a:gd name="connsiteX40" fmla="*/ 153285 w 352703"/>
              <a:gd name="connsiteY40" fmla="*/ 263727 h 354736"/>
              <a:gd name="connsiteX41" fmla="*/ 153285 w 352703"/>
              <a:gd name="connsiteY41" fmla="*/ 289370 h 354736"/>
              <a:gd name="connsiteX42" fmla="*/ 134465 w 352703"/>
              <a:gd name="connsiteY42" fmla="*/ 307543 h 354736"/>
              <a:gd name="connsiteX43" fmla="*/ 113994 w 352703"/>
              <a:gd name="connsiteY43" fmla="*/ 307543 h 354736"/>
              <a:gd name="connsiteX44" fmla="*/ 95175 w 352703"/>
              <a:gd name="connsiteY44" fmla="*/ 289370 h 354736"/>
              <a:gd name="connsiteX45" fmla="*/ 95175 w 352703"/>
              <a:gd name="connsiteY45" fmla="*/ 162519 h 354736"/>
              <a:gd name="connsiteX46" fmla="*/ 113994 w 352703"/>
              <a:gd name="connsiteY46" fmla="*/ 144417 h 354736"/>
              <a:gd name="connsiteX47" fmla="*/ 18891 w 352703"/>
              <a:gd name="connsiteY47" fmla="*/ 78765 h 354736"/>
              <a:gd name="connsiteX48" fmla="*/ 14653 w 352703"/>
              <a:gd name="connsiteY48" fmla="*/ 82859 h 354736"/>
              <a:gd name="connsiteX49" fmla="*/ 14653 w 352703"/>
              <a:gd name="connsiteY49" fmla="*/ 336561 h 354736"/>
              <a:gd name="connsiteX50" fmla="*/ 14653 w 352703"/>
              <a:gd name="connsiteY50" fmla="*/ 336705 h 354736"/>
              <a:gd name="connsiteX51" fmla="*/ 18891 w 352703"/>
              <a:gd name="connsiteY51" fmla="*/ 340656 h 354736"/>
              <a:gd name="connsiteX52" fmla="*/ 278196 w 352703"/>
              <a:gd name="connsiteY52" fmla="*/ 340656 h 354736"/>
              <a:gd name="connsiteX53" fmla="*/ 282434 w 352703"/>
              <a:gd name="connsiteY53" fmla="*/ 336561 h 354736"/>
              <a:gd name="connsiteX54" fmla="*/ 282434 w 352703"/>
              <a:gd name="connsiteY54" fmla="*/ 115614 h 354736"/>
              <a:gd name="connsiteX55" fmla="*/ 278196 w 352703"/>
              <a:gd name="connsiteY55" fmla="*/ 111519 h 354736"/>
              <a:gd name="connsiteX56" fmla="*/ 173827 w 352703"/>
              <a:gd name="connsiteY56" fmla="*/ 111519 h 354736"/>
              <a:gd name="connsiteX57" fmla="*/ 155511 w 352703"/>
              <a:gd name="connsiteY57" fmla="*/ 97153 h 354736"/>
              <a:gd name="connsiteX58" fmla="*/ 151848 w 352703"/>
              <a:gd name="connsiteY58" fmla="*/ 81926 h 354736"/>
              <a:gd name="connsiteX59" fmla="*/ 147681 w 352703"/>
              <a:gd name="connsiteY59" fmla="*/ 78765 h 354736"/>
              <a:gd name="connsiteX60" fmla="*/ 91367 w 352703"/>
              <a:gd name="connsiteY60" fmla="*/ 14262 h 354736"/>
              <a:gd name="connsiteX61" fmla="*/ 83681 w 352703"/>
              <a:gd name="connsiteY61" fmla="*/ 14837 h 354736"/>
              <a:gd name="connsiteX62" fmla="*/ 78581 w 352703"/>
              <a:gd name="connsiteY62" fmla="*/ 20511 h 354736"/>
              <a:gd name="connsiteX63" fmla="*/ 63641 w 352703"/>
              <a:gd name="connsiteY63" fmla="*/ 64399 h 354736"/>
              <a:gd name="connsiteX64" fmla="*/ 147681 w 352703"/>
              <a:gd name="connsiteY64" fmla="*/ 64399 h 354736"/>
              <a:gd name="connsiteX65" fmla="*/ 165998 w 352703"/>
              <a:gd name="connsiteY65" fmla="*/ 78765 h 354736"/>
              <a:gd name="connsiteX66" fmla="*/ 169661 w 352703"/>
              <a:gd name="connsiteY66" fmla="*/ 93993 h 354736"/>
              <a:gd name="connsiteX67" fmla="*/ 173827 w 352703"/>
              <a:gd name="connsiteY67" fmla="*/ 97153 h 354736"/>
              <a:gd name="connsiteX68" fmla="*/ 278196 w 352703"/>
              <a:gd name="connsiteY68" fmla="*/ 97153 h 354736"/>
              <a:gd name="connsiteX69" fmla="*/ 297015 w 352703"/>
              <a:gd name="connsiteY69" fmla="*/ 115326 h 354736"/>
              <a:gd name="connsiteX70" fmla="*/ 297015 w 352703"/>
              <a:gd name="connsiteY70" fmla="*/ 222352 h 354736"/>
              <a:gd name="connsiteX71" fmla="*/ 337658 w 352703"/>
              <a:gd name="connsiteY71" fmla="*/ 103154 h 354736"/>
              <a:gd name="connsiteX72" fmla="*/ 337671 w 352703"/>
              <a:gd name="connsiteY72" fmla="*/ 103331 h 354736"/>
              <a:gd name="connsiteX73" fmla="*/ 337671 w 352703"/>
              <a:gd name="connsiteY73" fmla="*/ 103115 h 354736"/>
              <a:gd name="connsiteX74" fmla="*/ 337658 w 352703"/>
              <a:gd name="connsiteY74" fmla="*/ 103154 h 354736"/>
              <a:gd name="connsiteX75" fmla="*/ 337096 w 352703"/>
              <a:gd name="connsiteY75" fmla="*/ 95645 h 354736"/>
              <a:gd name="connsiteX76" fmla="*/ 331206 w 352703"/>
              <a:gd name="connsiteY76" fmla="*/ 90761 h 354736"/>
              <a:gd name="connsiteX77" fmla="*/ 95892 w 352703"/>
              <a:gd name="connsiteY77" fmla="*/ 1189 h 354736"/>
              <a:gd name="connsiteX78" fmla="*/ 335731 w 352703"/>
              <a:gd name="connsiteY78" fmla="*/ 77400 h 354736"/>
              <a:gd name="connsiteX79" fmla="*/ 350097 w 352703"/>
              <a:gd name="connsiteY79" fmla="*/ 89324 h 354736"/>
              <a:gd name="connsiteX80" fmla="*/ 351462 w 352703"/>
              <a:gd name="connsiteY80" fmla="*/ 107497 h 354736"/>
              <a:gd name="connsiteX81" fmla="*/ 296943 w 352703"/>
              <a:gd name="connsiteY81" fmla="*/ 267318 h 354736"/>
              <a:gd name="connsiteX82" fmla="*/ 296943 w 352703"/>
              <a:gd name="connsiteY82" fmla="*/ 336561 h 354736"/>
              <a:gd name="connsiteX83" fmla="*/ 278124 w 352703"/>
              <a:gd name="connsiteY83" fmla="*/ 354734 h 354736"/>
              <a:gd name="connsiteX84" fmla="*/ 18819 w 352703"/>
              <a:gd name="connsiteY84" fmla="*/ 354734 h 354736"/>
              <a:gd name="connsiteX85" fmla="*/ 18747 w 352703"/>
              <a:gd name="connsiteY85" fmla="*/ 354734 h 354736"/>
              <a:gd name="connsiteX86" fmla="*/ 0 w 352703"/>
              <a:gd name="connsiteY86" fmla="*/ 336561 h 354736"/>
              <a:gd name="connsiteX87" fmla="*/ 0 w 352703"/>
              <a:gd name="connsiteY87" fmla="*/ 82859 h 354736"/>
              <a:gd name="connsiteX88" fmla="*/ 18819 w 352703"/>
              <a:gd name="connsiteY88" fmla="*/ 64686 h 354736"/>
              <a:gd name="connsiteX89" fmla="*/ 48197 w 352703"/>
              <a:gd name="connsiteY89" fmla="*/ 64686 h 354736"/>
              <a:gd name="connsiteX90" fmla="*/ 64718 w 352703"/>
              <a:gd name="connsiteY90" fmla="*/ 16345 h 354736"/>
              <a:gd name="connsiteX91" fmla="*/ 77001 w 352703"/>
              <a:gd name="connsiteY91" fmla="*/ 2553 h 354736"/>
              <a:gd name="connsiteX92" fmla="*/ 95892 w 352703"/>
              <a:gd name="connsiteY92" fmla="*/ 1189 h 35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52703" h="354736">
                <a:moveTo>
                  <a:pt x="157378" y="188306"/>
                </a:moveTo>
                <a:cubicBezTo>
                  <a:pt x="155130" y="188342"/>
                  <a:pt x="153320" y="190151"/>
                  <a:pt x="153284" y="192400"/>
                </a:cubicBezTo>
                <a:lnTo>
                  <a:pt x="153284" y="211650"/>
                </a:lnTo>
                <a:cubicBezTo>
                  <a:pt x="153363" y="213963"/>
                  <a:pt x="155281" y="215788"/>
                  <a:pt x="157594" y="215745"/>
                </a:cubicBezTo>
                <a:lnTo>
                  <a:pt x="163556" y="215745"/>
                </a:lnTo>
                <a:cubicBezTo>
                  <a:pt x="168153" y="215457"/>
                  <a:pt x="173612" y="214020"/>
                  <a:pt x="173756" y="201450"/>
                </a:cubicBezTo>
                <a:cubicBezTo>
                  <a:pt x="173397" y="194770"/>
                  <a:pt x="171098" y="188306"/>
                  <a:pt x="157378" y="188306"/>
                </a:cubicBezTo>
                <a:close/>
                <a:moveTo>
                  <a:pt x="157594" y="174227"/>
                </a:moveTo>
                <a:cubicBezTo>
                  <a:pt x="176700" y="174730"/>
                  <a:pt x="187547" y="184211"/>
                  <a:pt x="188337" y="200660"/>
                </a:cubicBezTo>
                <a:lnTo>
                  <a:pt x="188337" y="201091"/>
                </a:lnTo>
                <a:cubicBezTo>
                  <a:pt x="188122" y="224795"/>
                  <a:pt x="173037" y="229249"/>
                  <a:pt x="163986" y="229823"/>
                </a:cubicBezTo>
                <a:lnTo>
                  <a:pt x="157594" y="229823"/>
                </a:lnTo>
                <a:cubicBezTo>
                  <a:pt x="147387" y="229981"/>
                  <a:pt x="138968" y="221857"/>
                  <a:pt x="138775" y="211650"/>
                </a:cubicBezTo>
                <a:lnTo>
                  <a:pt x="138775" y="192400"/>
                </a:lnTo>
                <a:cubicBezTo>
                  <a:pt x="138968" y="182193"/>
                  <a:pt x="147387" y="174069"/>
                  <a:pt x="157594" y="174227"/>
                </a:cubicBezTo>
                <a:close/>
                <a:moveTo>
                  <a:pt x="113994" y="158424"/>
                </a:moveTo>
                <a:cubicBezTo>
                  <a:pt x="111695" y="158381"/>
                  <a:pt x="109792" y="160220"/>
                  <a:pt x="109756" y="162519"/>
                </a:cubicBezTo>
                <a:lnTo>
                  <a:pt x="109756" y="289370"/>
                </a:lnTo>
                <a:cubicBezTo>
                  <a:pt x="109799" y="291668"/>
                  <a:pt x="111695" y="293507"/>
                  <a:pt x="113994" y="293464"/>
                </a:cubicBezTo>
                <a:lnTo>
                  <a:pt x="134465" y="293464"/>
                </a:lnTo>
                <a:cubicBezTo>
                  <a:pt x="136778" y="293507"/>
                  <a:pt x="138696" y="291683"/>
                  <a:pt x="138775" y="289370"/>
                </a:cubicBezTo>
                <a:lnTo>
                  <a:pt x="138775" y="263727"/>
                </a:lnTo>
                <a:cubicBezTo>
                  <a:pt x="138775" y="263727"/>
                  <a:pt x="138775" y="263719"/>
                  <a:pt x="138775" y="263719"/>
                </a:cubicBezTo>
                <a:cubicBezTo>
                  <a:pt x="138976" y="253527"/>
                  <a:pt x="147402" y="245424"/>
                  <a:pt x="157595" y="245625"/>
                </a:cubicBezTo>
                <a:lnTo>
                  <a:pt x="167651" y="245625"/>
                </a:lnTo>
                <a:cubicBezTo>
                  <a:pt x="176593" y="245812"/>
                  <a:pt x="185436" y="243736"/>
                  <a:pt x="193366" y="239592"/>
                </a:cubicBezTo>
                <a:cubicBezTo>
                  <a:pt x="200247" y="235986"/>
                  <a:pt x="205914" y="230441"/>
                  <a:pt x="209671" y="223646"/>
                </a:cubicBezTo>
                <a:cubicBezTo>
                  <a:pt x="213219" y="217159"/>
                  <a:pt x="215001" y="209847"/>
                  <a:pt x="214843" y="202456"/>
                </a:cubicBezTo>
                <a:cubicBezTo>
                  <a:pt x="214850" y="194892"/>
                  <a:pt x="212868" y="187458"/>
                  <a:pt x="209096" y="180907"/>
                </a:cubicBezTo>
                <a:cubicBezTo>
                  <a:pt x="205404" y="174256"/>
                  <a:pt x="199967" y="168739"/>
                  <a:pt x="193366" y="164961"/>
                </a:cubicBezTo>
                <a:cubicBezTo>
                  <a:pt x="184926" y="160550"/>
                  <a:pt x="175523" y="158302"/>
                  <a:pt x="165999" y="158424"/>
                </a:cubicBezTo>
                <a:close/>
                <a:moveTo>
                  <a:pt x="113994" y="144417"/>
                </a:moveTo>
                <a:lnTo>
                  <a:pt x="165783" y="144417"/>
                </a:lnTo>
                <a:cubicBezTo>
                  <a:pt x="177843" y="144267"/>
                  <a:pt x="189753" y="147154"/>
                  <a:pt x="200405" y="152822"/>
                </a:cubicBezTo>
                <a:cubicBezTo>
                  <a:pt x="209542" y="157785"/>
                  <a:pt x="217163" y="165133"/>
                  <a:pt x="222457" y="174083"/>
                </a:cubicBezTo>
                <a:cubicBezTo>
                  <a:pt x="227291" y="182746"/>
                  <a:pt x="229769" y="192529"/>
                  <a:pt x="229640" y="202456"/>
                </a:cubicBezTo>
                <a:cubicBezTo>
                  <a:pt x="229704" y="212189"/>
                  <a:pt x="227226" y="221771"/>
                  <a:pt x="222457" y="230254"/>
                </a:cubicBezTo>
                <a:cubicBezTo>
                  <a:pt x="217400" y="239412"/>
                  <a:pt x="209786" y="246897"/>
                  <a:pt x="200549" y="251803"/>
                </a:cubicBezTo>
                <a:cubicBezTo>
                  <a:pt x="190435" y="257183"/>
                  <a:pt x="179108" y="259884"/>
                  <a:pt x="167651" y="259632"/>
                </a:cubicBezTo>
                <a:lnTo>
                  <a:pt x="157595" y="259632"/>
                </a:lnTo>
                <a:cubicBezTo>
                  <a:pt x="155282" y="259589"/>
                  <a:pt x="153364" y="261414"/>
                  <a:pt x="153285" y="263727"/>
                </a:cubicBezTo>
                <a:lnTo>
                  <a:pt x="153285" y="289370"/>
                </a:lnTo>
                <a:cubicBezTo>
                  <a:pt x="153091" y="299577"/>
                  <a:pt x="144672" y="307701"/>
                  <a:pt x="134465" y="307543"/>
                </a:cubicBezTo>
                <a:lnTo>
                  <a:pt x="113994" y="307543"/>
                </a:lnTo>
                <a:cubicBezTo>
                  <a:pt x="103801" y="307665"/>
                  <a:pt x="95411" y="299562"/>
                  <a:pt x="95175" y="289370"/>
                </a:cubicBezTo>
                <a:lnTo>
                  <a:pt x="95175" y="162519"/>
                </a:lnTo>
                <a:cubicBezTo>
                  <a:pt x="95411" y="152340"/>
                  <a:pt x="103816" y="144259"/>
                  <a:pt x="113994" y="144417"/>
                </a:cubicBezTo>
                <a:close/>
                <a:moveTo>
                  <a:pt x="18891" y="78765"/>
                </a:moveTo>
                <a:cubicBezTo>
                  <a:pt x="16592" y="78729"/>
                  <a:pt x="14725" y="80561"/>
                  <a:pt x="14653" y="82859"/>
                </a:cubicBezTo>
                <a:lnTo>
                  <a:pt x="14653" y="336561"/>
                </a:lnTo>
                <a:cubicBezTo>
                  <a:pt x="14653" y="336612"/>
                  <a:pt x="14653" y="336662"/>
                  <a:pt x="14653" y="336705"/>
                </a:cubicBezTo>
                <a:cubicBezTo>
                  <a:pt x="14725" y="338968"/>
                  <a:pt x="16664" y="340735"/>
                  <a:pt x="18891" y="340656"/>
                </a:cubicBezTo>
                <a:lnTo>
                  <a:pt x="278196" y="340656"/>
                </a:lnTo>
                <a:cubicBezTo>
                  <a:pt x="280494" y="340692"/>
                  <a:pt x="282398" y="338860"/>
                  <a:pt x="282434" y="336561"/>
                </a:cubicBezTo>
                <a:lnTo>
                  <a:pt x="282434" y="115614"/>
                </a:lnTo>
                <a:cubicBezTo>
                  <a:pt x="282354" y="113330"/>
                  <a:pt x="280480" y="111519"/>
                  <a:pt x="278196" y="111519"/>
                </a:cubicBezTo>
                <a:lnTo>
                  <a:pt x="173827" y="111519"/>
                </a:lnTo>
                <a:cubicBezTo>
                  <a:pt x="165093" y="111670"/>
                  <a:pt x="157450" y="105672"/>
                  <a:pt x="155511" y="97153"/>
                </a:cubicBezTo>
                <a:lnTo>
                  <a:pt x="151848" y="81926"/>
                </a:lnTo>
                <a:cubicBezTo>
                  <a:pt x="151352" y="80036"/>
                  <a:pt x="149635" y="78736"/>
                  <a:pt x="147681" y="78765"/>
                </a:cubicBezTo>
                <a:close/>
                <a:moveTo>
                  <a:pt x="91367" y="14262"/>
                </a:moveTo>
                <a:cubicBezTo>
                  <a:pt x="88853" y="13443"/>
                  <a:pt x="86051" y="13644"/>
                  <a:pt x="83681" y="14837"/>
                </a:cubicBezTo>
                <a:cubicBezTo>
                  <a:pt x="81311" y="15950"/>
                  <a:pt x="79443" y="18004"/>
                  <a:pt x="78581" y="20511"/>
                </a:cubicBezTo>
                <a:lnTo>
                  <a:pt x="63641" y="64399"/>
                </a:lnTo>
                <a:lnTo>
                  <a:pt x="147681" y="64399"/>
                </a:lnTo>
                <a:cubicBezTo>
                  <a:pt x="156387" y="64334"/>
                  <a:pt x="163986" y="70289"/>
                  <a:pt x="165998" y="78765"/>
                </a:cubicBezTo>
                <a:lnTo>
                  <a:pt x="169661" y="93993"/>
                </a:lnTo>
                <a:cubicBezTo>
                  <a:pt x="170135" y="95897"/>
                  <a:pt x="171866" y="97211"/>
                  <a:pt x="173827" y="97153"/>
                </a:cubicBezTo>
                <a:lnTo>
                  <a:pt x="278196" y="97153"/>
                </a:lnTo>
                <a:cubicBezTo>
                  <a:pt x="288388" y="97031"/>
                  <a:pt x="296778" y="105133"/>
                  <a:pt x="297015" y="115326"/>
                </a:cubicBezTo>
                <a:lnTo>
                  <a:pt x="297015" y="222352"/>
                </a:lnTo>
                <a:lnTo>
                  <a:pt x="337658" y="103154"/>
                </a:lnTo>
                <a:lnTo>
                  <a:pt x="337671" y="103331"/>
                </a:lnTo>
                <a:lnTo>
                  <a:pt x="337671" y="103115"/>
                </a:lnTo>
                <a:lnTo>
                  <a:pt x="337658" y="103154"/>
                </a:lnTo>
                <a:lnTo>
                  <a:pt x="337096" y="95645"/>
                </a:lnTo>
                <a:cubicBezTo>
                  <a:pt x="335882" y="93282"/>
                  <a:pt x="333749" y="91522"/>
                  <a:pt x="331206" y="90761"/>
                </a:cubicBezTo>
                <a:close/>
                <a:moveTo>
                  <a:pt x="95892" y="1189"/>
                </a:moveTo>
                <a:lnTo>
                  <a:pt x="335731" y="77400"/>
                </a:lnTo>
                <a:cubicBezTo>
                  <a:pt x="341923" y="79289"/>
                  <a:pt x="347102" y="83585"/>
                  <a:pt x="350097" y="89324"/>
                </a:cubicBezTo>
                <a:cubicBezTo>
                  <a:pt x="353014" y="94941"/>
                  <a:pt x="353502" y="101506"/>
                  <a:pt x="351462" y="107497"/>
                </a:cubicBezTo>
                <a:lnTo>
                  <a:pt x="296943" y="267318"/>
                </a:lnTo>
                <a:lnTo>
                  <a:pt x="296943" y="336561"/>
                </a:lnTo>
                <a:cubicBezTo>
                  <a:pt x="296749" y="346768"/>
                  <a:pt x="288331" y="354892"/>
                  <a:pt x="278124" y="354734"/>
                </a:cubicBezTo>
                <a:lnTo>
                  <a:pt x="18819" y="354734"/>
                </a:lnTo>
                <a:cubicBezTo>
                  <a:pt x="18819" y="354734"/>
                  <a:pt x="18747" y="354734"/>
                  <a:pt x="18747" y="354734"/>
                </a:cubicBezTo>
                <a:cubicBezTo>
                  <a:pt x="8547" y="354892"/>
                  <a:pt x="143" y="346754"/>
                  <a:pt x="0" y="336561"/>
                </a:cubicBezTo>
                <a:lnTo>
                  <a:pt x="0" y="82859"/>
                </a:lnTo>
                <a:cubicBezTo>
                  <a:pt x="215" y="72652"/>
                  <a:pt x="8619" y="64528"/>
                  <a:pt x="18819" y="64686"/>
                </a:cubicBezTo>
                <a:lnTo>
                  <a:pt x="48197" y="64686"/>
                </a:lnTo>
                <a:lnTo>
                  <a:pt x="64718" y="16345"/>
                </a:lnTo>
                <a:cubicBezTo>
                  <a:pt x="66801" y="10290"/>
                  <a:pt x="71255" y="5319"/>
                  <a:pt x="77001" y="2553"/>
                </a:cubicBezTo>
                <a:cubicBezTo>
                  <a:pt x="82891" y="-291"/>
                  <a:pt x="89643" y="-779"/>
                  <a:pt x="95892" y="118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15000"/>
            </a:schemeClr>
          </a:solidFill>
          <a:ln w="71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B" panose="00020600040101010101" pitchFamily="18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742221" y="3104296"/>
            <a:ext cx="1471099" cy="118549"/>
            <a:chOff x="1754221" y="3104296"/>
            <a:chExt cx="1471099" cy="118549"/>
          </a:xfrm>
        </p:grpSpPr>
        <p:sp>
          <p:nvSpPr>
            <p:cNvPr id="127" name="菱形 126"/>
            <p:cNvSpPr/>
            <p:nvPr/>
          </p:nvSpPr>
          <p:spPr>
            <a:xfrm>
              <a:off x="1754221" y="3104296"/>
              <a:ext cx="118549" cy="118549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endParaRPr lang="zh-CN" altLang="en-US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32" name="菱形 131"/>
            <p:cNvSpPr/>
            <p:nvPr/>
          </p:nvSpPr>
          <p:spPr>
            <a:xfrm>
              <a:off x="3106771" y="3104296"/>
              <a:ext cx="118549" cy="1185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endParaRPr lang="zh-CN" altLang="en-US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8893209" y="1856950"/>
            <a:ext cx="1471099" cy="118549"/>
            <a:chOff x="1754221" y="3104296"/>
            <a:chExt cx="1471099" cy="118549"/>
          </a:xfrm>
        </p:grpSpPr>
        <p:sp>
          <p:nvSpPr>
            <p:cNvPr id="150" name="菱形 149"/>
            <p:cNvSpPr/>
            <p:nvPr/>
          </p:nvSpPr>
          <p:spPr>
            <a:xfrm>
              <a:off x="1754221" y="3104296"/>
              <a:ext cx="118549" cy="118549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endParaRPr lang="zh-CN" altLang="en-US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51" name="菱形 150"/>
            <p:cNvSpPr/>
            <p:nvPr/>
          </p:nvSpPr>
          <p:spPr>
            <a:xfrm>
              <a:off x="3106771" y="3104296"/>
              <a:ext cx="118549" cy="1185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endParaRPr lang="zh-CN" altLang="en-US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8893209" y="4402270"/>
            <a:ext cx="1471099" cy="118549"/>
            <a:chOff x="1754221" y="3104296"/>
            <a:chExt cx="1471099" cy="118549"/>
          </a:xfrm>
        </p:grpSpPr>
        <p:sp>
          <p:nvSpPr>
            <p:cNvPr id="153" name="菱形 152"/>
            <p:cNvSpPr/>
            <p:nvPr/>
          </p:nvSpPr>
          <p:spPr>
            <a:xfrm>
              <a:off x="1754221" y="3104296"/>
              <a:ext cx="118549" cy="118549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endParaRPr lang="zh-CN" altLang="en-US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54" name="菱形 153"/>
            <p:cNvSpPr/>
            <p:nvPr/>
          </p:nvSpPr>
          <p:spPr>
            <a:xfrm>
              <a:off x="3106771" y="3104296"/>
              <a:ext cx="118549" cy="1185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endParaRPr lang="zh-CN" altLang="en-US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</p:grpSp>
      <p:sp>
        <p:nvSpPr>
          <p:cNvPr id="4" name="文本框 3"/>
          <p:cNvSpPr txBox="1"/>
          <p:nvPr userDrawn="1"/>
        </p:nvSpPr>
        <p:spPr>
          <a:xfrm>
            <a:off x="814705" y="616585"/>
            <a:ext cx="2009775" cy="633095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gradFill>
                  <a:gsLst>
                    <a:gs pos="100000">
                      <a:schemeClr val="accent3"/>
                    </a:gs>
                    <a:gs pos="0">
                      <a:schemeClr val="accent4"/>
                    </a:gs>
                  </a:gsLst>
                  <a:lin ang="0" scaled="0"/>
                </a:gradFill>
                <a:effectLst>
                  <a:outerShdw blurRad="88900" dist="63500" dir="2700000" sx="101000" sy="101000" algn="tl" rotWithShape="0">
                    <a:schemeClr val="accent3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+mn-ea"/>
              </a:rPr>
              <a:t>学习情况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1872615" y="2983230"/>
            <a:ext cx="1210310" cy="3606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9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rPr>
              <a:t>新人培训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23604" y="1733550"/>
            <a:ext cx="1210310" cy="3606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9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rPr>
              <a:t>策划技能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24239" y="4263390"/>
            <a:ext cx="1210310" cy="3606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chemeClr val="accent4"/>
                    </a:gs>
                    <a:gs pos="9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rPr>
              <a:t>沟通能力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任意多边形: 形状 52"/>
          <p:cNvSpPr/>
          <p:nvPr/>
        </p:nvSpPr>
        <p:spPr>
          <a:xfrm flipV="1">
            <a:off x="-133349" y="1902946"/>
            <a:ext cx="12389657" cy="1762290"/>
          </a:xfrm>
          <a:custGeom>
            <a:avLst/>
            <a:gdLst>
              <a:gd name="connsiteX0" fmla="*/ 0 w 12978581"/>
              <a:gd name="connsiteY0" fmla="*/ 5141036 h 5141036"/>
              <a:gd name="connsiteX1" fmla="*/ 1327355 w 12978581"/>
              <a:gd name="connsiteY1" fmla="*/ 4256133 h 5141036"/>
              <a:gd name="connsiteX2" fmla="*/ 3598607 w 12978581"/>
              <a:gd name="connsiteY2" fmla="*/ 4905062 h 5141036"/>
              <a:gd name="connsiteX3" fmla="*/ 5574891 w 12978581"/>
              <a:gd name="connsiteY3" fmla="*/ 2987772 h 5141036"/>
              <a:gd name="connsiteX4" fmla="*/ 7610168 w 12978581"/>
              <a:gd name="connsiteY4" fmla="*/ 2722301 h 5141036"/>
              <a:gd name="connsiteX5" fmla="*/ 10707329 w 12978581"/>
              <a:gd name="connsiteY5" fmla="*/ 2309346 h 5141036"/>
              <a:gd name="connsiteX6" fmla="*/ 11680723 w 12978581"/>
              <a:gd name="connsiteY6" fmla="*/ 215075 h 5141036"/>
              <a:gd name="connsiteX7" fmla="*/ 12978581 w 12978581"/>
              <a:gd name="connsiteY7" fmla="*/ 38095 h 5141036"/>
              <a:gd name="connsiteX0-1" fmla="*/ 0 w 12978581"/>
              <a:gd name="connsiteY0-2" fmla="*/ 5141036 h 5141036"/>
              <a:gd name="connsiteX1-3" fmla="*/ 1327355 w 12978581"/>
              <a:gd name="connsiteY1-4" fmla="*/ 4256133 h 5141036"/>
              <a:gd name="connsiteX2-5" fmla="*/ 3598607 w 12978581"/>
              <a:gd name="connsiteY2-6" fmla="*/ 4905062 h 5141036"/>
              <a:gd name="connsiteX3-7" fmla="*/ 5574891 w 12978581"/>
              <a:gd name="connsiteY3-8" fmla="*/ 2987772 h 5141036"/>
              <a:gd name="connsiteX4-9" fmla="*/ 10707329 w 12978581"/>
              <a:gd name="connsiteY4-10" fmla="*/ 2309346 h 5141036"/>
              <a:gd name="connsiteX5-11" fmla="*/ 11680723 w 12978581"/>
              <a:gd name="connsiteY5-12" fmla="*/ 215075 h 5141036"/>
              <a:gd name="connsiteX6-13" fmla="*/ 12978581 w 12978581"/>
              <a:gd name="connsiteY6-14" fmla="*/ 38095 h 5141036"/>
              <a:gd name="connsiteX0-15" fmla="*/ 0 w 12978581"/>
              <a:gd name="connsiteY0-16" fmla="*/ 5141036 h 5141036"/>
              <a:gd name="connsiteX1-17" fmla="*/ 1327355 w 12978581"/>
              <a:gd name="connsiteY1-18" fmla="*/ 4256133 h 5141036"/>
              <a:gd name="connsiteX2-19" fmla="*/ 3598607 w 12978581"/>
              <a:gd name="connsiteY2-20" fmla="*/ 4905062 h 5141036"/>
              <a:gd name="connsiteX3-21" fmla="*/ 5574891 w 12978581"/>
              <a:gd name="connsiteY3-22" fmla="*/ 2987772 h 5141036"/>
              <a:gd name="connsiteX4-23" fmla="*/ 9320981 w 12978581"/>
              <a:gd name="connsiteY4-24" fmla="*/ 2633811 h 5141036"/>
              <a:gd name="connsiteX5-25" fmla="*/ 11680723 w 12978581"/>
              <a:gd name="connsiteY5-26" fmla="*/ 215075 h 5141036"/>
              <a:gd name="connsiteX6-27" fmla="*/ 12978581 w 12978581"/>
              <a:gd name="connsiteY6-28" fmla="*/ 38095 h 5141036"/>
              <a:gd name="connsiteX0-29" fmla="*/ 0 w 12978581"/>
              <a:gd name="connsiteY0-30" fmla="*/ 5141036 h 5141036"/>
              <a:gd name="connsiteX1-31" fmla="*/ 1327355 w 12978581"/>
              <a:gd name="connsiteY1-32" fmla="*/ 4256133 h 5141036"/>
              <a:gd name="connsiteX2-33" fmla="*/ 3598607 w 12978581"/>
              <a:gd name="connsiteY2-34" fmla="*/ 4905062 h 5141036"/>
              <a:gd name="connsiteX3-35" fmla="*/ 5574891 w 12978581"/>
              <a:gd name="connsiteY3-36" fmla="*/ 2987772 h 5141036"/>
              <a:gd name="connsiteX4-37" fmla="*/ 9320981 w 12978581"/>
              <a:gd name="connsiteY4-38" fmla="*/ 2633811 h 5141036"/>
              <a:gd name="connsiteX5-39" fmla="*/ 11680723 w 12978581"/>
              <a:gd name="connsiteY5-40" fmla="*/ 215075 h 5141036"/>
              <a:gd name="connsiteX6-41" fmla="*/ 12978581 w 12978581"/>
              <a:gd name="connsiteY6-42" fmla="*/ 38095 h 5141036"/>
              <a:gd name="connsiteX0-43" fmla="*/ 0 w 12978581"/>
              <a:gd name="connsiteY0-44" fmla="*/ 5431148 h 5431148"/>
              <a:gd name="connsiteX1-45" fmla="*/ 1327355 w 12978581"/>
              <a:gd name="connsiteY1-46" fmla="*/ 4546245 h 5431148"/>
              <a:gd name="connsiteX2-47" fmla="*/ 3598607 w 12978581"/>
              <a:gd name="connsiteY2-48" fmla="*/ 5195174 h 5431148"/>
              <a:gd name="connsiteX3-49" fmla="*/ 5574891 w 12978581"/>
              <a:gd name="connsiteY3-50" fmla="*/ 3277884 h 5431148"/>
              <a:gd name="connsiteX4-51" fmla="*/ 9320981 w 12978581"/>
              <a:gd name="connsiteY4-52" fmla="*/ 2923923 h 5431148"/>
              <a:gd name="connsiteX5-53" fmla="*/ 11002297 w 12978581"/>
              <a:gd name="connsiteY5-54" fmla="*/ 121729 h 5431148"/>
              <a:gd name="connsiteX6-55" fmla="*/ 12978581 w 12978581"/>
              <a:gd name="connsiteY6-56" fmla="*/ 328207 h 5431148"/>
              <a:gd name="connsiteX0-57" fmla="*/ 0 w 12654116"/>
              <a:gd name="connsiteY0-58" fmla="*/ 5987845 h 5987845"/>
              <a:gd name="connsiteX1-59" fmla="*/ 1327355 w 12654116"/>
              <a:gd name="connsiteY1-60" fmla="*/ 5102942 h 5987845"/>
              <a:gd name="connsiteX2-61" fmla="*/ 3598607 w 12654116"/>
              <a:gd name="connsiteY2-62" fmla="*/ 5751871 h 5987845"/>
              <a:gd name="connsiteX3-63" fmla="*/ 5574891 w 12654116"/>
              <a:gd name="connsiteY3-64" fmla="*/ 3834581 h 5987845"/>
              <a:gd name="connsiteX4-65" fmla="*/ 9320981 w 12654116"/>
              <a:gd name="connsiteY4-66" fmla="*/ 3480620 h 5987845"/>
              <a:gd name="connsiteX5-67" fmla="*/ 11002297 w 12654116"/>
              <a:gd name="connsiteY5-68" fmla="*/ 678426 h 5987845"/>
              <a:gd name="connsiteX6-69" fmla="*/ 12654116 w 12654116"/>
              <a:gd name="connsiteY6-70" fmla="*/ 0 h 5987845"/>
              <a:gd name="connsiteX0-71" fmla="*/ 0 w 12654116"/>
              <a:gd name="connsiteY0-72" fmla="*/ 5987845 h 5987845"/>
              <a:gd name="connsiteX1-73" fmla="*/ 1327355 w 12654116"/>
              <a:gd name="connsiteY1-74" fmla="*/ 5102942 h 5987845"/>
              <a:gd name="connsiteX2-75" fmla="*/ 3598607 w 12654116"/>
              <a:gd name="connsiteY2-76" fmla="*/ 5751871 h 5987845"/>
              <a:gd name="connsiteX3-77" fmla="*/ 5574891 w 12654116"/>
              <a:gd name="connsiteY3-78" fmla="*/ 3834581 h 5987845"/>
              <a:gd name="connsiteX4-79" fmla="*/ 9085007 w 12654116"/>
              <a:gd name="connsiteY4-80" fmla="*/ 3038168 h 5987845"/>
              <a:gd name="connsiteX5-81" fmla="*/ 11002297 w 12654116"/>
              <a:gd name="connsiteY5-82" fmla="*/ 678426 h 5987845"/>
              <a:gd name="connsiteX6-83" fmla="*/ 12654116 w 12654116"/>
              <a:gd name="connsiteY6-84" fmla="*/ 0 h 5987845"/>
              <a:gd name="connsiteX0-85" fmla="*/ 0 w 12654116"/>
              <a:gd name="connsiteY0-86" fmla="*/ 5987845 h 5987845"/>
              <a:gd name="connsiteX1-87" fmla="*/ 1327355 w 12654116"/>
              <a:gd name="connsiteY1-88" fmla="*/ 5102942 h 5987845"/>
              <a:gd name="connsiteX2-89" fmla="*/ 3598607 w 12654116"/>
              <a:gd name="connsiteY2-90" fmla="*/ 5751871 h 5987845"/>
              <a:gd name="connsiteX3-91" fmla="*/ 5840362 w 12654116"/>
              <a:gd name="connsiteY3-92" fmla="*/ 3952568 h 5987845"/>
              <a:gd name="connsiteX4-93" fmla="*/ 9085007 w 12654116"/>
              <a:gd name="connsiteY4-94" fmla="*/ 3038168 h 5987845"/>
              <a:gd name="connsiteX5-95" fmla="*/ 11002297 w 12654116"/>
              <a:gd name="connsiteY5-96" fmla="*/ 678426 h 5987845"/>
              <a:gd name="connsiteX6-97" fmla="*/ 12654116 w 12654116"/>
              <a:gd name="connsiteY6-98" fmla="*/ 0 h 5987845"/>
              <a:gd name="connsiteX0-99" fmla="*/ 0 w 12654116"/>
              <a:gd name="connsiteY0-100" fmla="*/ 5987845 h 5987845"/>
              <a:gd name="connsiteX1-101" fmla="*/ 1327355 w 12654116"/>
              <a:gd name="connsiteY1-102" fmla="*/ 5102942 h 5987845"/>
              <a:gd name="connsiteX2-103" fmla="*/ 3598607 w 12654116"/>
              <a:gd name="connsiteY2-104" fmla="*/ 5751871 h 5987845"/>
              <a:gd name="connsiteX3-105" fmla="*/ 5840362 w 12654116"/>
              <a:gd name="connsiteY3-106" fmla="*/ 3952568 h 5987845"/>
              <a:gd name="connsiteX4-107" fmla="*/ 9085007 w 12654116"/>
              <a:gd name="connsiteY4-108" fmla="*/ 3038168 h 5987845"/>
              <a:gd name="connsiteX5-109" fmla="*/ 11002297 w 12654116"/>
              <a:gd name="connsiteY5-110" fmla="*/ 678426 h 5987845"/>
              <a:gd name="connsiteX6-111" fmla="*/ 12654116 w 12654116"/>
              <a:gd name="connsiteY6-112" fmla="*/ 0 h 5987845"/>
              <a:gd name="connsiteX0-113" fmla="*/ 0 w 12313457"/>
              <a:gd name="connsiteY0-114" fmla="*/ 5987845 h 5987845"/>
              <a:gd name="connsiteX1-115" fmla="*/ 1327355 w 12313457"/>
              <a:gd name="connsiteY1-116" fmla="*/ 5102942 h 5987845"/>
              <a:gd name="connsiteX2-117" fmla="*/ 3598607 w 12313457"/>
              <a:gd name="connsiteY2-118" fmla="*/ 5751871 h 5987845"/>
              <a:gd name="connsiteX3-119" fmla="*/ 5840362 w 12313457"/>
              <a:gd name="connsiteY3-120" fmla="*/ 3952568 h 5987845"/>
              <a:gd name="connsiteX4-121" fmla="*/ 9085007 w 12313457"/>
              <a:gd name="connsiteY4-122" fmla="*/ 3038168 h 5987845"/>
              <a:gd name="connsiteX5-123" fmla="*/ 11002297 w 12313457"/>
              <a:gd name="connsiteY5-124" fmla="*/ 678426 h 5987845"/>
              <a:gd name="connsiteX6-125" fmla="*/ 12313457 w 12313457"/>
              <a:gd name="connsiteY6-126" fmla="*/ 0 h 5987845"/>
              <a:gd name="connsiteX0-127" fmla="*/ 0 w 12313457"/>
              <a:gd name="connsiteY0-128" fmla="*/ 6013002 h 6013002"/>
              <a:gd name="connsiteX1-129" fmla="*/ 1327355 w 12313457"/>
              <a:gd name="connsiteY1-130" fmla="*/ 5128099 h 6013002"/>
              <a:gd name="connsiteX2-131" fmla="*/ 3598607 w 12313457"/>
              <a:gd name="connsiteY2-132" fmla="*/ 5777028 h 6013002"/>
              <a:gd name="connsiteX3-133" fmla="*/ 5840362 w 12313457"/>
              <a:gd name="connsiteY3-134" fmla="*/ 3977725 h 6013002"/>
              <a:gd name="connsiteX4-135" fmla="*/ 9085007 w 12313457"/>
              <a:gd name="connsiteY4-136" fmla="*/ 3063325 h 6013002"/>
              <a:gd name="connsiteX5-137" fmla="*/ 11002297 w 12313457"/>
              <a:gd name="connsiteY5-138" fmla="*/ 703583 h 6013002"/>
              <a:gd name="connsiteX6-139" fmla="*/ 12313457 w 12313457"/>
              <a:gd name="connsiteY6-140" fmla="*/ 25157 h 6013002"/>
              <a:gd name="connsiteX0-141" fmla="*/ 0 w 12313457"/>
              <a:gd name="connsiteY0-142" fmla="*/ 5989459 h 5989459"/>
              <a:gd name="connsiteX1-143" fmla="*/ 1327355 w 12313457"/>
              <a:gd name="connsiteY1-144" fmla="*/ 5104556 h 5989459"/>
              <a:gd name="connsiteX2-145" fmla="*/ 3598607 w 12313457"/>
              <a:gd name="connsiteY2-146" fmla="*/ 5753485 h 5989459"/>
              <a:gd name="connsiteX3-147" fmla="*/ 5840362 w 12313457"/>
              <a:gd name="connsiteY3-148" fmla="*/ 3954182 h 5989459"/>
              <a:gd name="connsiteX4-149" fmla="*/ 9085007 w 12313457"/>
              <a:gd name="connsiteY4-150" fmla="*/ 3039782 h 5989459"/>
              <a:gd name="connsiteX5-151" fmla="*/ 11002297 w 12313457"/>
              <a:gd name="connsiteY5-152" fmla="*/ 680040 h 5989459"/>
              <a:gd name="connsiteX6-153" fmla="*/ 12313457 w 12313457"/>
              <a:gd name="connsiteY6-154" fmla="*/ 1614 h 5989459"/>
              <a:gd name="connsiteX0-155" fmla="*/ 0 w 12313457"/>
              <a:gd name="connsiteY0-156" fmla="*/ 5989459 h 5989459"/>
              <a:gd name="connsiteX1-157" fmla="*/ 1327355 w 12313457"/>
              <a:gd name="connsiteY1-158" fmla="*/ 5104556 h 5989459"/>
              <a:gd name="connsiteX2-159" fmla="*/ 3655757 w 12313457"/>
              <a:gd name="connsiteY2-160" fmla="*/ 5391535 h 5989459"/>
              <a:gd name="connsiteX3-161" fmla="*/ 5840362 w 12313457"/>
              <a:gd name="connsiteY3-162" fmla="*/ 3954182 h 5989459"/>
              <a:gd name="connsiteX4-163" fmla="*/ 9085007 w 12313457"/>
              <a:gd name="connsiteY4-164" fmla="*/ 3039782 h 5989459"/>
              <a:gd name="connsiteX5-165" fmla="*/ 11002297 w 12313457"/>
              <a:gd name="connsiteY5-166" fmla="*/ 680040 h 5989459"/>
              <a:gd name="connsiteX6-167" fmla="*/ 12313457 w 12313457"/>
              <a:gd name="connsiteY6-168" fmla="*/ 1614 h 5989459"/>
              <a:gd name="connsiteX0-169" fmla="*/ 0 w 12351557"/>
              <a:gd name="connsiteY0-170" fmla="*/ 6637159 h 6637159"/>
              <a:gd name="connsiteX1-171" fmla="*/ 1365455 w 12351557"/>
              <a:gd name="connsiteY1-172" fmla="*/ 5104556 h 6637159"/>
              <a:gd name="connsiteX2-173" fmla="*/ 3693857 w 12351557"/>
              <a:gd name="connsiteY2-174" fmla="*/ 5391535 h 6637159"/>
              <a:gd name="connsiteX3-175" fmla="*/ 5878462 w 12351557"/>
              <a:gd name="connsiteY3-176" fmla="*/ 3954182 h 6637159"/>
              <a:gd name="connsiteX4-177" fmla="*/ 9123107 w 12351557"/>
              <a:gd name="connsiteY4-178" fmla="*/ 3039782 h 6637159"/>
              <a:gd name="connsiteX5-179" fmla="*/ 11040397 w 12351557"/>
              <a:gd name="connsiteY5-180" fmla="*/ 680040 h 6637159"/>
              <a:gd name="connsiteX6-181" fmla="*/ 12351557 w 12351557"/>
              <a:gd name="connsiteY6-182" fmla="*/ 1614 h 6637159"/>
              <a:gd name="connsiteX0-183" fmla="*/ 0 w 12256307"/>
              <a:gd name="connsiteY0-184" fmla="*/ 6999109 h 6999109"/>
              <a:gd name="connsiteX1-185" fmla="*/ 1270205 w 12256307"/>
              <a:gd name="connsiteY1-186" fmla="*/ 5104556 h 6999109"/>
              <a:gd name="connsiteX2-187" fmla="*/ 3598607 w 12256307"/>
              <a:gd name="connsiteY2-188" fmla="*/ 5391535 h 6999109"/>
              <a:gd name="connsiteX3-189" fmla="*/ 5783212 w 12256307"/>
              <a:gd name="connsiteY3-190" fmla="*/ 3954182 h 6999109"/>
              <a:gd name="connsiteX4-191" fmla="*/ 9027857 w 12256307"/>
              <a:gd name="connsiteY4-192" fmla="*/ 3039782 h 6999109"/>
              <a:gd name="connsiteX5-193" fmla="*/ 10945147 w 12256307"/>
              <a:gd name="connsiteY5-194" fmla="*/ 680040 h 6999109"/>
              <a:gd name="connsiteX6-195" fmla="*/ 12256307 w 12256307"/>
              <a:gd name="connsiteY6-196" fmla="*/ 1614 h 6999109"/>
              <a:gd name="connsiteX0-197" fmla="*/ 0 w 12256307"/>
              <a:gd name="connsiteY0-198" fmla="*/ 6999109 h 6999109"/>
              <a:gd name="connsiteX1-199" fmla="*/ 1270205 w 12256307"/>
              <a:gd name="connsiteY1-200" fmla="*/ 5104556 h 6999109"/>
              <a:gd name="connsiteX2-201" fmla="*/ 3598607 w 12256307"/>
              <a:gd name="connsiteY2-202" fmla="*/ 5391535 h 6999109"/>
              <a:gd name="connsiteX3-203" fmla="*/ 5783212 w 12256307"/>
              <a:gd name="connsiteY3-204" fmla="*/ 3954182 h 6999109"/>
              <a:gd name="connsiteX4-205" fmla="*/ 9027857 w 12256307"/>
              <a:gd name="connsiteY4-206" fmla="*/ 3039782 h 6999109"/>
              <a:gd name="connsiteX5-207" fmla="*/ 10945147 w 12256307"/>
              <a:gd name="connsiteY5-208" fmla="*/ 680040 h 6999109"/>
              <a:gd name="connsiteX6-209" fmla="*/ 12256307 w 12256307"/>
              <a:gd name="connsiteY6-210" fmla="*/ 1614 h 6999109"/>
              <a:gd name="connsiteX0-211" fmla="*/ 0 w 12313457"/>
              <a:gd name="connsiteY0-212" fmla="*/ 7094359 h 7094359"/>
              <a:gd name="connsiteX1-213" fmla="*/ 1327355 w 12313457"/>
              <a:gd name="connsiteY1-214" fmla="*/ 5104556 h 7094359"/>
              <a:gd name="connsiteX2-215" fmla="*/ 3655757 w 12313457"/>
              <a:gd name="connsiteY2-216" fmla="*/ 5391535 h 7094359"/>
              <a:gd name="connsiteX3-217" fmla="*/ 5840362 w 12313457"/>
              <a:gd name="connsiteY3-218" fmla="*/ 3954182 h 7094359"/>
              <a:gd name="connsiteX4-219" fmla="*/ 9085007 w 12313457"/>
              <a:gd name="connsiteY4-220" fmla="*/ 3039782 h 7094359"/>
              <a:gd name="connsiteX5-221" fmla="*/ 11002297 w 12313457"/>
              <a:gd name="connsiteY5-222" fmla="*/ 680040 h 7094359"/>
              <a:gd name="connsiteX6-223" fmla="*/ 12313457 w 12313457"/>
              <a:gd name="connsiteY6-224" fmla="*/ 1614 h 7094359"/>
              <a:gd name="connsiteX0-225" fmla="*/ 0 w 12313457"/>
              <a:gd name="connsiteY0-226" fmla="*/ 7094359 h 7094359"/>
              <a:gd name="connsiteX1-227" fmla="*/ 1194005 w 12313457"/>
              <a:gd name="connsiteY1-228" fmla="*/ 5047406 h 7094359"/>
              <a:gd name="connsiteX2-229" fmla="*/ 3655757 w 12313457"/>
              <a:gd name="connsiteY2-230" fmla="*/ 5391535 h 7094359"/>
              <a:gd name="connsiteX3-231" fmla="*/ 5840362 w 12313457"/>
              <a:gd name="connsiteY3-232" fmla="*/ 3954182 h 7094359"/>
              <a:gd name="connsiteX4-233" fmla="*/ 9085007 w 12313457"/>
              <a:gd name="connsiteY4-234" fmla="*/ 3039782 h 7094359"/>
              <a:gd name="connsiteX5-235" fmla="*/ 11002297 w 12313457"/>
              <a:gd name="connsiteY5-236" fmla="*/ 680040 h 7094359"/>
              <a:gd name="connsiteX6-237" fmla="*/ 12313457 w 12313457"/>
              <a:gd name="connsiteY6-238" fmla="*/ 1614 h 7094359"/>
              <a:gd name="connsiteX0-239" fmla="*/ 0 w 12313457"/>
              <a:gd name="connsiteY0-240" fmla="*/ 7094359 h 7094359"/>
              <a:gd name="connsiteX1-241" fmla="*/ 1194005 w 12313457"/>
              <a:gd name="connsiteY1-242" fmla="*/ 5047406 h 7094359"/>
              <a:gd name="connsiteX2-243" fmla="*/ 3655757 w 12313457"/>
              <a:gd name="connsiteY2-244" fmla="*/ 5391535 h 7094359"/>
              <a:gd name="connsiteX3-245" fmla="*/ 5040262 w 12313457"/>
              <a:gd name="connsiteY3-246" fmla="*/ 3077882 h 7094359"/>
              <a:gd name="connsiteX4-247" fmla="*/ 9085007 w 12313457"/>
              <a:gd name="connsiteY4-248" fmla="*/ 3039782 h 7094359"/>
              <a:gd name="connsiteX5-249" fmla="*/ 11002297 w 12313457"/>
              <a:gd name="connsiteY5-250" fmla="*/ 680040 h 7094359"/>
              <a:gd name="connsiteX6-251" fmla="*/ 12313457 w 12313457"/>
              <a:gd name="connsiteY6-252" fmla="*/ 1614 h 7094359"/>
              <a:gd name="connsiteX0-253" fmla="*/ 0 w 12313457"/>
              <a:gd name="connsiteY0-254" fmla="*/ 7094359 h 7094359"/>
              <a:gd name="connsiteX1-255" fmla="*/ 1194005 w 12313457"/>
              <a:gd name="connsiteY1-256" fmla="*/ 5047406 h 7094359"/>
              <a:gd name="connsiteX2-257" fmla="*/ 3655757 w 12313457"/>
              <a:gd name="connsiteY2-258" fmla="*/ 5391535 h 7094359"/>
              <a:gd name="connsiteX3-259" fmla="*/ 5040262 w 12313457"/>
              <a:gd name="connsiteY3-260" fmla="*/ 3077882 h 7094359"/>
              <a:gd name="connsiteX4-261" fmla="*/ 8380157 w 12313457"/>
              <a:gd name="connsiteY4-262" fmla="*/ 4030382 h 7094359"/>
              <a:gd name="connsiteX5-263" fmla="*/ 11002297 w 12313457"/>
              <a:gd name="connsiteY5-264" fmla="*/ 680040 h 7094359"/>
              <a:gd name="connsiteX6-265" fmla="*/ 12313457 w 12313457"/>
              <a:gd name="connsiteY6-266" fmla="*/ 1614 h 7094359"/>
              <a:gd name="connsiteX0-267" fmla="*/ 0 w 12789707"/>
              <a:gd name="connsiteY0-268" fmla="*/ 6459024 h 6459024"/>
              <a:gd name="connsiteX1-269" fmla="*/ 1194005 w 12789707"/>
              <a:gd name="connsiteY1-270" fmla="*/ 4412071 h 6459024"/>
              <a:gd name="connsiteX2-271" fmla="*/ 3655757 w 12789707"/>
              <a:gd name="connsiteY2-272" fmla="*/ 4756200 h 6459024"/>
              <a:gd name="connsiteX3-273" fmla="*/ 5040262 w 12789707"/>
              <a:gd name="connsiteY3-274" fmla="*/ 2442547 h 6459024"/>
              <a:gd name="connsiteX4-275" fmla="*/ 8380157 w 12789707"/>
              <a:gd name="connsiteY4-276" fmla="*/ 3395047 h 6459024"/>
              <a:gd name="connsiteX5-277" fmla="*/ 11002297 w 12789707"/>
              <a:gd name="connsiteY5-278" fmla="*/ 44705 h 6459024"/>
              <a:gd name="connsiteX6-279" fmla="*/ 12789707 w 12789707"/>
              <a:gd name="connsiteY6-280" fmla="*/ 1842779 h 6459024"/>
              <a:gd name="connsiteX0-281" fmla="*/ 0 w 12789707"/>
              <a:gd name="connsiteY0-282" fmla="*/ 5644689 h 5644689"/>
              <a:gd name="connsiteX1-283" fmla="*/ 1194005 w 12789707"/>
              <a:gd name="connsiteY1-284" fmla="*/ 3597736 h 5644689"/>
              <a:gd name="connsiteX2-285" fmla="*/ 3655757 w 12789707"/>
              <a:gd name="connsiteY2-286" fmla="*/ 3941865 h 5644689"/>
              <a:gd name="connsiteX3-287" fmla="*/ 5040262 w 12789707"/>
              <a:gd name="connsiteY3-288" fmla="*/ 1628212 h 5644689"/>
              <a:gd name="connsiteX4-289" fmla="*/ 8380157 w 12789707"/>
              <a:gd name="connsiteY4-290" fmla="*/ 2580712 h 5644689"/>
              <a:gd name="connsiteX5-291" fmla="*/ 9135397 w 12789707"/>
              <a:gd name="connsiteY5-292" fmla="*/ 68570 h 5644689"/>
              <a:gd name="connsiteX6-293" fmla="*/ 12789707 w 12789707"/>
              <a:gd name="connsiteY6-294" fmla="*/ 1028444 h 5644689"/>
              <a:gd name="connsiteX0-295" fmla="*/ 0 w 12789707"/>
              <a:gd name="connsiteY0-296" fmla="*/ 5644689 h 5644689"/>
              <a:gd name="connsiteX1-297" fmla="*/ 1194005 w 12789707"/>
              <a:gd name="connsiteY1-298" fmla="*/ 3597736 h 5644689"/>
              <a:gd name="connsiteX2-299" fmla="*/ 3655757 w 12789707"/>
              <a:gd name="connsiteY2-300" fmla="*/ 3941865 h 5644689"/>
              <a:gd name="connsiteX3-301" fmla="*/ 5040262 w 12789707"/>
              <a:gd name="connsiteY3-302" fmla="*/ 1628212 h 5644689"/>
              <a:gd name="connsiteX4-303" fmla="*/ 7237157 w 12789707"/>
              <a:gd name="connsiteY4-304" fmla="*/ 2656912 h 5644689"/>
              <a:gd name="connsiteX5-305" fmla="*/ 9135397 w 12789707"/>
              <a:gd name="connsiteY5-306" fmla="*/ 68570 h 5644689"/>
              <a:gd name="connsiteX6-307" fmla="*/ 12789707 w 12789707"/>
              <a:gd name="connsiteY6-308" fmla="*/ 1028444 h 5644689"/>
              <a:gd name="connsiteX0-309" fmla="*/ 0 w 11799107"/>
              <a:gd name="connsiteY0-310" fmla="*/ 5605177 h 5605177"/>
              <a:gd name="connsiteX1-311" fmla="*/ 1194005 w 11799107"/>
              <a:gd name="connsiteY1-312" fmla="*/ 3558224 h 5605177"/>
              <a:gd name="connsiteX2-313" fmla="*/ 3655757 w 11799107"/>
              <a:gd name="connsiteY2-314" fmla="*/ 3902353 h 5605177"/>
              <a:gd name="connsiteX3-315" fmla="*/ 5040262 w 11799107"/>
              <a:gd name="connsiteY3-316" fmla="*/ 1588700 h 5605177"/>
              <a:gd name="connsiteX4-317" fmla="*/ 7237157 w 11799107"/>
              <a:gd name="connsiteY4-318" fmla="*/ 2617400 h 5605177"/>
              <a:gd name="connsiteX5-319" fmla="*/ 9135397 w 11799107"/>
              <a:gd name="connsiteY5-320" fmla="*/ 29058 h 5605177"/>
              <a:gd name="connsiteX6-321" fmla="*/ 11799107 w 11799107"/>
              <a:gd name="connsiteY6-322" fmla="*/ 3122532 h 5605177"/>
              <a:gd name="connsiteX0-323" fmla="*/ 0 w 11799107"/>
              <a:gd name="connsiteY0-324" fmla="*/ 4550145 h 4550145"/>
              <a:gd name="connsiteX1-325" fmla="*/ 1194005 w 11799107"/>
              <a:gd name="connsiteY1-326" fmla="*/ 2503192 h 4550145"/>
              <a:gd name="connsiteX2-327" fmla="*/ 3655757 w 11799107"/>
              <a:gd name="connsiteY2-328" fmla="*/ 2847321 h 4550145"/>
              <a:gd name="connsiteX3-329" fmla="*/ 5040262 w 11799107"/>
              <a:gd name="connsiteY3-330" fmla="*/ 533668 h 4550145"/>
              <a:gd name="connsiteX4-331" fmla="*/ 7237157 w 11799107"/>
              <a:gd name="connsiteY4-332" fmla="*/ 1562368 h 4550145"/>
              <a:gd name="connsiteX5-333" fmla="*/ 9802147 w 11799107"/>
              <a:gd name="connsiteY5-334" fmla="*/ 40826 h 4550145"/>
              <a:gd name="connsiteX6-335" fmla="*/ 11799107 w 11799107"/>
              <a:gd name="connsiteY6-336" fmla="*/ 2067500 h 4550145"/>
              <a:gd name="connsiteX0-337" fmla="*/ 0 w 12389657"/>
              <a:gd name="connsiteY0-338" fmla="*/ 4534716 h 4534716"/>
              <a:gd name="connsiteX1-339" fmla="*/ 1194005 w 12389657"/>
              <a:gd name="connsiteY1-340" fmla="*/ 2487763 h 4534716"/>
              <a:gd name="connsiteX2-341" fmla="*/ 3655757 w 12389657"/>
              <a:gd name="connsiteY2-342" fmla="*/ 2831892 h 4534716"/>
              <a:gd name="connsiteX3-343" fmla="*/ 5040262 w 12389657"/>
              <a:gd name="connsiteY3-344" fmla="*/ 518239 h 4534716"/>
              <a:gd name="connsiteX4-345" fmla="*/ 7237157 w 12389657"/>
              <a:gd name="connsiteY4-346" fmla="*/ 1546939 h 4534716"/>
              <a:gd name="connsiteX5-347" fmla="*/ 9802147 w 12389657"/>
              <a:gd name="connsiteY5-348" fmla="*/ 25397 h 4534716"/>
              <a:gd name="connsiteX6-349" fmla="*/ 12389657 w 12389657"/>
              <a:gd name="connsiteY6-350" fmla="*/ 3652271 h 4534716"/>
              <a:gd name="connsiteX0-351" fmla="*/ 0 w 12390086"/>
              <a:gd name="connsiteY0-352" fmla="*/ 4540326 h 4540326"/>
              <a:gd name="connsiteX1-353" fmla="*/ 1194005 w 12390086"/>
              <a:gd name="connsiteY1-354" fmla="*/ 2493373 h 4540326"/>
              <a:gd name="connsiteX2-355" fmla="*/ 3655757 w 12390086"/>
              <a:gd name="connsiteY2-356" fmla="*/ 2837502 h 4540326"/>
              <a:gd name="connsiteX3-357" fmla="*/ 5040262 w 12390086"/>
              <a:gd name="connsiteY3-358" fmla="*/ 523849 h 4540326"/>
              <a:gd name="connsiteX4-359" fmla="*/ 7237157 w 12390086"/>
              <a:gd name="connsiteY4-360" fmla="*/ 1552549 h 4540326"/>
              <a:gd name="connsiteX5-361" fmla="*/ 9802147 w 12390086"/>
              <a:gd name="connsiteY5-362" fmla="*/ 31007 h 4540326"/>
              <a:gd name="connsiteX6-363" fmla="*/ 12389657 w 12390086"/>
              <a:gd name="connsiteY6-364" fmla="*/ 3657881 h 4540326"/>
              <a:gd name="connsiteX0-365" fmla="*/ 0 w 12390086"/>
              <a:gd name="connsiteY0-366" fmla="*/ 4585924 h 4585924"/>
              <a:gd name="connsiteX1-367" fmla="*/ 1194005 w 12390086"/>
              <a:gd name="connsiteY1-368" fmla="*/ 2538971 h 4585924"/>
              <a:gd name="connsiteX2-369" fmla="*/ 3655757 w 12390086"/>
              <a:gd name="connsiteY2-370" fmla="*/ 2883100 h 4585924"/>
              <a:gd name="connsiteX3-371" fmla="*/ 5040262 w 12390086"/>
              <a:gd name="connsiteY3-372" fmla="*/ 569447 h 4585924"/>
              <a:gd name="connsiteX4-373" fmla="*/ 7237157 w 12390086"/>
              <a:gd name="connsiteY4-374" fmla="*/ 1598147 h 4585924"/>
              <a:gd name="connsiteX5-375" fmla="*/ 9802147 w 12390086"/>
              <a:gd name="connsiteY5-376" fmla="*/ 76605 h 4585924"/>
              <a:gd name="connsiteX6-377" fmla="*/ 12389657 w 12390086"/>
              <a:gd name="connsiteY6-378" fmla="*/ 3703479 h 4585924"/>
              <a:gd name="connsiteX0-379" fmla="*/ 0 w 12390086"/>
              <a:gd name="connsiteY0-380" fmla="*/ 4540327 h 4540327"/>
              <a:gd name="connsiteX1-381" fmla="*/ 1194005 w 12390086"/>
              <a:gd name="connsiteY1-382" fmla="*/ 2493374 h 4540327"/>
              <a:gd name="connsiteX2-383" fmla="*/ 3655757 w 12390086"/>
              <a:gd name="connsiteY2-384" fmla="*/ 2837503 h 4540327"/>
              <a:gd name="connsiteX3-385" fmla="*/ 5040262 w 12390086"/>
              <a:gd name="connsiteY3-386" fmla="*/ 523850 h 4540327"/>
              <a:gd name="connsiteX4-387" fmla="*/ 7237157 w 12390086"/>
              <a:gd name="connsiteY4-388" fmla="*/ 1552550 h 4540327"/>
              <a:gd name="connsiteX5-389" fmla="*/ 9802147 w 12390086"/>
              <a:gd name="connsiteY5-390" fmla="*/ 31008 h 4540327"/>
              <a:gd name="connsiteX6-391" fmla="*/ 12389657 w 12390086"/>
              <a:gd name="connsiteY6-392" fmla="*/ 3657882 h 4540327"/>
              <a:gd name="connsiteX0-393" fmla="*/ 0 w 12390194"/>
              <a:gd name="connsiteY0-394" fmla="*/ 4538049 h 4538049"/>
              <a:gd name="connsiteX1-395" fmla="*/ 1194005 w 12390194"/>
              <a:gd name="connsiteY1-396" fmla="*/ 2491096 h 4538049"/>
              <a:gd name="connsiteX2-397" fmla="*/ 3655757 w 12390194"/>
              <a:gd name="connsiteY2-398" fmla="*/ 2835225 h 4538049"/>
              <a:gd name="connsiteX3-399" fmla="*/ 5040262 w 12390194"/>
              <a:gd name="connsiteY3-400" fmla="*/ 521572 h 4538049"/>
              <a:gd name="connsiteX4-401" fmla="*/ 7237157 w 12390194"/>
              <a:gd name="connsiteY4-402" fmla="*/ 1550272 h 4538049"/>
              <a:gd name="connsiteX5-403" fmla="*/ 9802147 w 12390194"/>
              <a:gd name="connsiteY5-404" fmla="*/ 28730 h 4538049"/>
              <a:gd name="connsiteX6-405" fmla="*/ 12389657 w 12390194"/>
              <a:gd name="connsiteY6-406" fmla="*/ 3655604 h 4538049"/>
              <a:gd name="connsiteX0-407" fmla="*/ 0 w 12390279"/>
              <a:gd name="connsiteY0-408" fmla="*/ 4688635 h 4688635"/>
              <a:gd name="connsiteX1-409" fmla="*/ 1194005 w 12390279"/>
              <a:gd name="connsiteY1-410" fmla="*/ 2641682 h 4688635"/>
              <a:gd name="connsiteX2-411" fmla="*/ 3655757 w 12390279"/>
              <a:gd name="connsiteY2-412" fmla="*/ 2985811 h 4688635"/>
              <a:gd name="connsiteX3-413" fmla="*/ 5040262 w 12390279"/>
              <a:gd name="connsiteY3-414" fmla="*/ 672158 h 4688635"/>
              <a:gd name="connsiteX4-415" fmla="*/ 7237157 w 12390279"/>
              <a:gd name="connsiteY4-416" fmla="*/ 1700858 h 4688635"/>
              <a:gd name="connsiteX5-417" fmla="*/ 10049797 w 12390279"/>
              <a:gd name="connsiteY5-418" fmla="*/ 26916 h 4688635"/>
              <a:gd name="connsiteX6-419" fmla="*/ 12389657 w 12390279"/>
              <a:gd name="connsiteY6-420" fmla="*/ 3806190 h 4688635"/>
              <a:gd name="connsiteX0-421" fmla="*/ 0 w 12390260"/>
              <a:gd name="connsiteY0-422" fmla="*/ 4703511 h 4703511"/>
              <a:gd name="connsiteX1-423" fmla="*/ 1194005 w 12390260"/>
              <a:gd name="connsiteY1-424" fmla="*/ 2656558 h 4703511"/>
              <a:gd name="connsiteX2-425" fmla="*/ 3655757 w 12390260"/>
              <a:gd name="connsiteY2-426" fmla="*/ 3000687 h 4703511"/>
              <a:gd name="connsiteX3-427" fmla="*/ 5040262 w 12390260"/>
              <a:gd name="connsiteY3-428" fmla="*/ 687034 h 4703511"/>
              <a:gd name="connsiteX4-429" fmla="*/ 7675307 w 12390260"/>
              <a:gd name="connsiteY4-430" fmla="*/ 1734784 h 4703511"/>
              <a:gd name="connsiteX5-431" fmla="*/ 10049797 w 12390260"/>
              <a:gd name="connsiteY5-432" fmla="*/ 41792 h 4703511"/>
              <a:gd name="connsiteX6-433" fmla="*/ 12389657 w 12390260"/>
              <a:gd name="connsiteY6-434" fmla="*/ 3821066 h 4703511"/>
              <a:gd name="connsiteX0-435" fmla="*/ 0 w 12390260"/>
              <a:gd name="connsiteY0-436" fmla="*/ 4703511 h 4703511"/>
              <a:gd name="connsiteX1-437" fmla="*/ 1194005 w 12390260"/>
              <a:gd name="connsiteY1-438" fmla="*/ 2656558 h 4703511"/>
              <a:gd name="connsiteX2-439" fmla="*/ 3693857 w 12390260"/>
              <a:gd name="connsiteY2-440" fmla="*/ 2791137 h 4703511"/>
              <a:gd name="connsiteX3-441" fmla="*/ 5040262 w 12390260"/>
              <a:gd name="connsiteY3-442" fmla="*/ 687034 h 4703511"/>
              <a:gd name="connsiteX4-443" fmla="*/ 7675307 w 12390260"/>
              <a:gd name="connsiteY4-444" fmla="*/ 1734784 h 4703511"/>
              <a:gd name="connsiteX5-445" fmla="*/ 10049797 w 12390260"/>
              <a:gd name="connsiteY5-446" fmla="*/ 41792 h 4703511"/>
              <a:gd name="connsiteX6-447" fmla="*/ 12389657 w 12390260"/>
              <a:gd name="connsiteY6-448" fmla="*/ 3821066 h 4703511"/>
              <a:gd name="connsiteX0-449" fmla="*/ 0 w 12390260"/>
              <a:gd name="connsiteY0-450" fmla="*/ 4703511 h 4703511"/>
              <a:gd name="connsiteX1-451" fmla="*/ 1194005 w 12390260"/>
              <a:gd name="connsiteY1-452" fmla="*/ 2656558 h 4703511"/>
              <a:gd name="connsiteX2-453" fmla="*/ 3522407 w 12390260"/>
              <a:gd name="connsiteY2-454" fmla="*/ 2429187 h 4703511"/>
              <a:gd name="connsiteX3-455" fmla="*/ 5040262 w 12390260"/>
              <a:gd name="connsiteY3-456" fmla="*/ 687034 h 4703511"/>
              <a:gd name="connsiteX4-457" fmla="*/ 7675307 w 12390260"/>
              <a:gd name="connsiteY4-458" fmla="*/ 1734784 h 4703511"/>
              <a:gd name="connsiteX5-459" fmla="*/ 10049797 w 12390260"/>
              <a:gd name="connsiteY5-460" fmla="*/ 41792 h 4703511"/>
              <a:gd name="connsiteX6-461" fmla="*/ 12389657 w 12390260"/>
              <a:gd name="connsiteY6-462" fmla="*/ 3821066 h 4703511"/>
              <a:gd name="connsiteX0-463" fmla="*/ 0 w 12390260"/>
              <a:gd name="connsiteY0-464" fmla="*/ 4702247 h 4702247"/>
              <a:gd name="connsiteX1-465" fmla="*/ 1194005 w 12390260"/>
              <a:gd name="connsiteY1-466" fmla="*/ 2655294 h 4702247"/>
              <a:gd name="connsiteX2-467" fmla="*/ 3522407 w 12390260"/>
              <a:gd name="connsiteY2-468" fmla="*/ 2427923 h 4702247"/>
              <a:gd name="connsiteX3-469" fmla="*/ 4849762 w 12390260"/>
              <a:gd name="connsiteY3-470" fmla="*/ 266670 h 4702247"/>
              <a:gd name="connsiteX4-471" fmla="*/ 7675307 w 12390260"/>
              <a:gd name="connsiteY4-472" fmla="*/ 1733520 h 4702247"/>
              <a:gd name="connsiteX5-473" fmla="*/ 10049797 w 12390260"/>
              <a:gd name="connsiteY5-474" fmla="*/ 40528 h 4702247"/>
              <a:gd name="connsiteX6-475" fmla="*/ 12389657 w 12390260"/>
              <a:gd name="connsiteY6-476" fmla="*/ 3819802 h 4702247"/>
              <a:gd name="connsiteX0-477" fmla="*/ 0 w 12390277"/>
              <a:gd name="connsiteY0-478" fmla="*/ 4775367 h 4775367"/>
              <a:gd name="connsiteX1-479" fmla="*/ 1194005 w 12390277"/>
              <a:gd name="connsiteY1-480" fmla="*/ 2728414 h 4775367"/>
              <a:gd name="connsiteX2-481" fmla="*/ 3522407 w 12390277"/>
              <a:gd name="connsiteY2-482" fmla="*/ 2501043 h 4775367"/>
              <a:gd name="connsiteX3-483" fmla="*/ 4849762 w 12390277"/>
              <a:gd name="connsiteY3-484" fmla="*/ 339790 h 4775367"/>
              <a:gd name="connsiteX4-485" fmla="*/ 7408607 w 12390277"/>
              <a:gd name="connsiteY4-486" fmla="*/ 930340 h 4775367"/>
              <a:gd name="connsiteX5-487" fmla="*/ 10049797 w 12390277"/>
              <a:gd name="connsiteY5-488" fmla="*/ 113648 h 4775367"/>
              <a:gd name="connsiteX6-489" fmla="*/ 12389657 w 12390277"/>
              <a:gd name="connsiteY6-490" fmla="*/ 3892922 h 4775367"/>
              <a:gd name="connsiteX0-491" fmla="*/ 0 w 12390277"/>
              <a:gd name="connsiteY0-492" fmla="*/ 4772902 h 4772902"/>
              <a:gd name="connsiteX1-493" fmla="*/ 1194005 w 12390277"/>
              <a:gd name="connsiteY1-494" fmla="*/ 2725949 h 4772902"/>
              <a:gd name="connsiteX2-495" fmla="*/ 3522407 w 12390277"/>
              <a:gd name="connsiteY2-496" fmla="*/ 2498578 h 4772902"/>
              <a:gd name="connsiteX3-497" fmla="*/ 5002162 w 12390277"/>
              <a:gd name="connsiteY3-498" fmla="*/ 108725 h 4772902"/>
              <a:gd name="connsiteX4-499" fmla="*/ 7408607 w 12390277"/>
              <a:gd name="connsiteY4-500" fmla="*/ 927875 h 4772902"/>
              <a:gd name="connsiteX5-501" fmla="*/ 10049797 w 12390277"/>
              <a:gd name="connsiteY5-502" fmla="*/ 111183 h 4772902"/>
              <a:gd name="connsiteX6-503" fmla="*/ 12389657 w 12390277"/>
              <a:gd name="connsiteY6-504" fmla="*/ 3890457 h 4772902"/>
              <a:gd name="connsiteX0-505" fmla="*/ 0 w 12390334"/>
              <a:gd name="connsiteY0-506" fmla="*/ 4719099 h 4719099"/>
              <a:gd name="connsiteX1-507" fmla="*/ 1194005 w 12390334"/>
              <a:gd name="connsiteY1-508" fmla="*/ 2672146 h 4719099"/>
              <a:gd name="connsiteX2-509" fmla="*/ 3522407 w 12390334"/>
              <a:gd name="connsiteY2-510" fmla="*/ 2444775 h 4719099"/>
              <a:gd name="connsiteX3-511" fmla="*/ 5002162 w 12390334"/>
              <a:gd name="connsiteY3-512" fmla="*/ 54922 h 4719099"/>
              <a:gd name="connsiteX4-513" fmla="*/ 7408607 w 12390334"/>
              <a:gd name="connsiteY4-514" fmla="*/ 874072 h 4719099"/>
              <a:gd name="connsiteX5-515" fmla="*/ 10183147 w 12390334"/>
              <a:gd name="connsiteY5-516" fmla="*/ 114530 h 4719099"/>
              <a:gd name="connsiteX6-517" fmla="*/ 12389657 w 12390334"/>
              <a:gd name="connsiteY6-518" fmla="*/ 3836654 h 4719099"/>
              <a:gd name="connsiteX0-519" fmla="*/ 0 w 12390330"/>
              <a:gd name="connsiteY0-520" fmla="*/ 4752637 h 4752637"/>
              <a:gd name="connsiteX1-521" fmla="*/ 1194005 w 12390330"/>
              <a:gd name="connsiteY1-522" fmla="*/ 2705684 h 4752637"/>
              <a:gd name="connsiteX2-523" fmla="*/ 3522407 w 12390330"/>
              <a:gd name="connsiteY2-524" fmla="*/ 2478313 h 4752637"/>
              <a:gd name="connsiteX3-525" fmla="*/ 5002162 w 12390330"/>
              <a:gd name="connsiteY3-526" fmla="*/ 88460 h 4752637"/>
              <a:gd name="connsiteX4-527" fmla="*/ 7465757 w 12390330"/>
              <a:gd name="connsiteY4-528" fmla="*/ 679010 h 4752637"/>
              <a:gd name="connsiteX5-529" fmla="*/ 10183147 w 12390330"/>
              <a:gd name="connsiteY5-530" fmla="*/ 148068 h 4752637"/>
              <a:gd name="connsiteX6-531" fmla="*/ 12389657 w 12390330"/>
              <a:gd name="connsiteY6-532" fmla="*/ 3870192 h 4752637"/>
              <a:gd name="connsiteX0-533" fmla="*/ 0 w 12123752"/>
              <a:gd name="connsiteY0-534" fmla="*/ 4812428 h 4844383"/>
              <a:gd name="connsiteX1-535" fmla="*/ 1194005 w 12123752"/>
              <a:gd name="connsiteY1-536" fmla="*/ 2765475 h 4844383"/>
              <a:gd name="connsiteX2-537" fmla="*/ 3522407 w 12123752"/>
              <a:gd name="connsiteY2-538" fmla="*/ 2538104 h 4844383"/>
              <a:gd name="connsiteX3-539" fmla="*/ 5002162 w 12123752"/>
              <a:gd name="connsiteY3-540" fmla="*/ 148251 h 4844383"/>
              <a:gd name="connsiteX4-541" fmla="*/ 7465757 w 12123752"/>
              <a:gd name="connsiteY4-542" fmla="*/ 738801 h 4844383"/>
              <a:gd name="connsiteX5-543" fmla="*/ 10183147 w 12123752"/>
              <a:gd name="connsiteY5-544" fmla="*/ 207859 h 4844383"/>
              <a:gd name="connsiteX6-545" fmla="*/ 12122957 w 12123752"/>
              <a:gd name="connsiteY6-546" fmla="*/ 4844383 h 4844383"/>
              <a:gd name="connsiteX0-547" fmla="*/ 0 w 12122957"/>
              <a:gd name="connsiteY0-548" fmla="*/ 4812428 h 4844383"/>
              <a:gd name="connsiteX1-549" fmla="*/ 1194005 w 12122957"/>
              <a:gd name="connsiteY1-550" fmla="*/ 2765475 h 4844383"/>
              <a:gd name="connsiteX2-551" fmla="*/ 3522407 w 12122957"/>
              <a:gd name="connsiteY2-552" fmla="*/ 2538104 h 4844383"/>
              <a:gd name="connsiteX3-553" fmla="*/ 5002162 w 12122957"/>
              <a:gd name="connsiteY3-554" fmla="*/ 148251 h 4844383"/>
              <a:gd name="connsiteX4-555" fmla="*/ 7465757 w 12122957"/>
              <a:gd name="connsiteY4-556" fmla="*/ 738801 h 4844383"/>
              <a:gd name="connsiteX5-557" fmla="*/ 10183147 w 12122957"/>
              <a:gd name="connsiteY5-558" fmla="*/ 207859 h 4844383"/>
              <a:gd name="connsiteX6-559" fmla="*/ 12122957 w 12122957"/>
              <a:gd name="connsiteY6-560" fmla="*/ 4844383 h 4844383"/>
              <a:gd name="connsiteX0-561" fmla="*/ 0 w 12294407"/>
              <a:gd name="connsiteY0-562" fmla="*/ 4816245 h 4905350"/>
              <a:gd name="connsiteX1-563" fmla="*/ 1194005 w 12294407"/>
              <a:gd name="connsiteY1-564" fmla="*/ 2769292 h 4905350"/>
              <a:gd name="connsiteX2-565" fmla="*/ 3522407 w 12294407"/>
              <a:gd name="connsiteY2-566" fmla="*/ 2541921 h 4905350"/>
              <a:gd name="connsiteX3-567" fmla="*/ 5002162 w 12294407"/>
              <a:gd name="connsiteY3-568" fmla="*/ 152068 h 4905350"/>
              <a:gd name="connsiteX4-569" fmla="*/ 7465757 w 12294407"/>
              <a:gd name="connsiteY4-570" fmla="*/ 742618 h 4905350"/>
              <a:gd name="connsiteX5-571" fmla="*/ 10183147 w 12294407"/>
              <a:gd name="connsiteY5-572" fmla="*/ 211676 h 4905350"/>
              <a:gd name="connsiteX6-573" fmla="*/ 12294407 w 12294407"/>
              <a:gd name="connsiteY6-574" fmla="*/ 4905350 h 4905350"/>
              <a:gd name="connsiteX0-575" fmla="*/ 0 w 12294407"/>
              <a:gd name="connsiteY0-576" fmla="*/ 4816245 h 4905350"/>
              <a:gd name="connsiteX1-577" fmla="*/ 1194005 w 12294407"/>
              <a:gd name="connsiteY1-578" fmla="*/ 2769292 h 4905350"/>
              <a:gd name="connsiteX2-579" fmla="*/ 3522407 w 12294407"/>
              <a:gd name="connsiteY2-580" fmla="*/ 2541921 h 4905350"/>
              <a:gd name="connsiteX3-581" fmla="*/ 5002162 w 12294407"/>
              <a:gd name="connsiteY3-582" fmla="*/ 152068 h 4905350"/>
              <a:gd name="connsiteX4-583" fmla="*/ 7465757 w 12294407"/>
              <a:gd name="connsiteY4-584" fmla="*/ 742618 h 4905350"/>
              <a:gd name="connsiteX5-585" fmla="*/ 10183147 w 12294407"/>
              <a:gd name="connsiteY5-586" fmla="*/ 211676 h 4905350"/>
              <a:gd name="connsiteX6-587" fmla="*/ 12294407 w 12294407"/>
              <a:gd name="connsiteY6-588" fmla="*/ 4905350 h 4905350"/>
              <a:gd name="connsiteX0-589" fmla="*/ 0 w 12161057"/>
              <a:gd name="connsiteY0-590" fmla="*/ 4818794 h 4945999"/>
              <a:gd name="connsiteX1-591" fmla="*/ 1194005 w 12161057"/>
              <a:gd name="connsiteY1-592" fmla="*/ 2771841 h 4945999"/>
              <a:gd name="connsiteX2-593" fmla="*/ 3522407 w 12161057"/>
              <a:gd name="connsiteY2-594" fmla="*/ 2544470 h 4945999"/>
              <a:gd name="connsiteX3-595" fmla="*/ 5002162 w 12161057"/>
              <a:gd name="connsiteY3-596" fmla="*/ 154617 h 4945999"/>
              <a:gd name="connsiteX4-597" fmla="*/ 7465757 w 12161057"/>
              <a:gd name="connsiteY4-598" fmla="*/ 745167 h 4945999"/>
              <a:gd name="connsiteX5-599" fmla="*/ 10183147 w 12161057"/>
              <a:gd name="connsiteY5-600" fmla="*/ 214225 h 4945999"/>
              <a:gd name="connsiteX6-601" fmla="*/ 12161057 w 12161057"/>
              <a:gd name="connsiteY6-602" fmla="*/ 4945999 h 4945999"/>
              <a:gd name="connsiteX0-603" fmla="*/ 0 w 12161057"/>
              <a:gd name="connsiteY0-604" fmla="*/ 4818794 h 4945999"/>
              <a:gd name="connsiteX1-605" fmla="*/ 1194005 w 12161057"/>
              <a:gd name="connsiteY1-606" fmla="*/ 2771841 h 4945999"/>
              <a:gd name="connsiteX2-607" fmla="*/ 3522407 w 12161057"/>
              <a:gd name="connsiteY2-608" fmla="*/ 2544470 h 4945999"/>
              <a:gd name="connsiteX3-609" fmla="*/ 5002162 w 12161057"/>
              <a:gd name="connsiteY3-610" fmla="*/ 154617 h 4945999"/>
              <a:gd name="connsiteX4-611" fmla="*/ 7465757 w 12161057"/>
              <a:gd name="connsiteY4-612" fmla="*/ 745167 h 4945999"/>
              <a:gd name="connsiteX5-613" fmla="*/ 10183147 w 12161057"/>
              <a:gd name="connsiteY5-614" fmla="*/ 214225 h 4945999"/>
              <a:gd name="connsiteX6-615" fmla="*/ 12161057 w 12161057"/>
              <a:gd name="connsiteY6-616" fmla="*/ 4945999 h 4945999"/>
              <a:gd name="connsiteX0-617" fmla="*/ 0 w 12161057"/>
              <a:gd name="connsiteY0-618" fmla="*/ 4818794 h 4945999"/>
              <a:gd name="connsiteX1-619" fmla="*/ 1194005 w 12161057"/>
              <a:gd name="connsiteY1-620" fmla="*/ 2771841 h 4945999"/>
              <a:gd name="connsiteX2-621" fmla="*/ 3522407 w 12161057"/>
              <a:gd name="connsiteY2-622" fmla="*/ 2544470 h 4945999"/>
              <a:gd name="connsiteX3-623" fmla="*/ 5002162 w 12161057"/>
              <a:gd name="connsiteY3-624" fmla="*/ 154617 h 4945999"/>
              <a:gd name="connsiteX4-625" fmla="*/ 7465757 w 12161057"/>
              <a:gd name="connsiteY4-626" fmla="*/ 745167 h 4945999"/>
              <a:gd name="connsiteX5-627" fmla="*/ 10183147 w 12161057"/>
              <a:gd name="connsiteY5-628" fmla="*/ 214225 h 4945999"/>
              <a:gd name="connsiteX6-629" fmla="*/ 12161057 w 12161057"/>
              <a:gd name="connsiteY6-630" fmla="*/ 4945999 h 4945999"/>
              <a:gd name="connsiteX0-631" fmla="*/ 0 w 12065807"/>
              <a:gd name="connsiteY0-632" fmla="*/ 2704244 h 4945999"/>
              <a:gd name="connsiteX1-633" fmla="*/ 1098755 w 12065807"/>
              <a:gd name="connsiteY1-634" fmla="*/ 2771841 h 4945999"/>
              <a:gd name="connsiteX2-635" fmla="*/ 3427157 w 12065807"/>
              <a:gd name="connsiteY2-636" fmla="*/ 2544470 h 4945999"/>
              <a:gd name="connsiteX3-637" fmla="*/ 4906912 w 12065807"/>
              <a:gd name="connsiteY3-638" fmla="*/ 154617 h 4945999"/>
              <a:gd name="connsiteX4-639" fmla="*/ 7370507 w 12065807"/>
              <a:gd name="connsiteY4-640" fmla="*/ 745167 h 4945999"/>
              <a:gd name="connsiteX5-641" fmla="*/ 10087897 w 12065807"/>
              <a:gd name="connsiteY5-642" fmla="*/ 214225 h 4945999"/>
              <a:gd name="connsiteX6-643" fmla="*/ 12065807 w 12065807"/>
              <a:gd name="connsiteY6-644" fmla="*/ 4945999 h 4945999"/>
              <a:gd name="connsiteX0-645" fmla="*/ 0 w 12180107"/>
              <a:gd name="connsiteY0-646" fmla="*/ 2589944 h 4945999"/>
              <a:gd name="connsiteX1-647" fmla="*/ 1213055 w 12180107"/>
              <a:gd name="connsiteY1-648" fmla="*/ 2771841 h 4945999"/>
              <a:gd name="connsiteX2-649" fmla="*/ 3541457 w 12180107"/>
              <a:gd name="connsiteY2-650" fmla="*/ 2544470 h 4945999"/>
              <a:gd name="connsiteX3-651" fmla="*/ 5021212 w 12180107"/>
              <a:gd name="connsiteY3-652" fmla="*/ 154617 h 4945999"/>
              <a:gd name="connsiteX4-653" fmla="*/ 7484807 w 12180107"/>
              <a:gd name="connsiteY4-654" fmla="*/ 745167 h 4945999"/>
              <a:gd name="connsiteX5-655" fmla="*/ 10202197 w 12180107"/>
              <a:gd name="connsiteY5-656" fmla="*/ 214225 h 4945999"/>
              <a:gd name="connsiteX6-657" fmla="*/ 12180107 w 12180107"/>
              <a:gd name="connsiteY6-658" fmla="*/ 4945999 h 4945999"/>
              <a:gd name="connsiteX0-659" fmla="*/ 0 w 12180107"/>
              <a:gd name="connsiteY0-660" fmla="*/ 2589944 h 4945999"/>
              <a:gd name="connsiteX1-661" fmla="*/ 1213055 w 12180107"/>
              <a:gd name="connsiteY1-662" fmla="*/ 2771841 h 4945999"/>
              <a:gd name="connsiteX2-663" fmla="*/ 3541457 w 12180107"/>
              <a:gd name="connsiteY2-664" fmla="*/ 2544470 h 4945999"/>
              <a:gd name="connsiteX3-665" fmla="*/ 5021212 w 12180107"/>
              <a:gd name="connsiteY3-666" fmla="*/ 154617 h 4945999"/>
              <a:gd name="connsiteX4-667" fmla="*/ 7484807 w 12180107"/>
              <a:gd name="connsiteY4-668" fmla="*/ 745167 h 4945999"/>
              <a:gd name="connsiteX5-669" fmla="*/ 10202197 w 12180107"/>
              <a:gd name="connsiteY5-670" fmla="*/ 214225 h 4945999"/>
              <a:gd name="connsiteX6-671" fmla="*/ 12180107 w 12180107"/>
              <a:gd name="connsiteY6-672" fmla="*/ 4945999 h 4945999"/>
              <a:gd name="connsiteX0-673" fmla="*/ 0 w 12180107"/>
              <a:gd name="connsiteY0-674" fmla="*/ 2589944 h 4945999"/>
              <a:gd name="connsiteX1-675" fmla="*/ 781049 w 12180107"/>
              <a:gd name="connsiteY1-676" fmla="*/ 3018488 h 4945999"/>
              <a:gd name="connsiteX2-677" fmla="*/ 1213055 w 12180107"/>
              <a:gd name="connsiteY2-678" fmla="*/ 2771841 h 4945999"/>
              <a:gd name="connsiteX3-679" fmla="*/ 3541457 w 12180107"/>
              <a:gd name="connsiteY3-680" fmla="*/ 2544470 h 4945999"/>
              <a:gd name="connsiteX4-681" fmla="*/ 5021212 w 12180107"/>
              <a:gd name="connsiteY4-682" fmla="*/ 154617 h 4945999"/>
              <a:gd name="connsiteX5-683" fmla="*/ 7484807 w 12180107"/>
              <a:gd name="connsiteY5-684" fmla="*/ 745167 h 4945999"/>
              <a:gd name="connsiteX6-685" fmla="*/ 10202197 w 12180107"/>
              <a:gd name="connsiteY6-686" fmla="*/ 214225 h 4945999"/>
              <a:gd name="connsiteX7-687" fmla="*/ 12180107 w 12180107"/>
              <a:gd name="connsiteY7-688" fmla="*/ 4945999 h 4945999"/>
              <a:gd name="connsiteX0-689" fmla="*/ 0 w 12180107"/>
              <a:gd name="connsiteY0-690" fmla="*/ 2589944 h 4945999"/>
              <a:gd name="connsiteX1-691" fmla="*/ 1213055 w 12180107"/>
              <a:gd name="connsiteY1-692" fmla="*/ 2771841 h 4945999"/>
              <a:gd name="connsiteX2-693" fmla="*/ 3541457 w 12180107"/>
              <a:gd name="connsiteY2-694" fmla="*/ 2544470 h 4945999"/>
              <a:gd name="connsiteX3-695" fmla="*/ 5021212 w 12180107"/>
              <a:gd name="connsiteY3-696" fmla="*/ 154617 h 4945999"/>
              <a:gd name="connsiteX4-697" fmla="*/ 7484807 w 12180107"/>
              <a:gd name="connsiteY4-698" fmla="*/ 745167 h 4945999"/>
              <a:gd name="connsiteX5-699" fmla="*/ 10202197 w 12180107"/>
              <a:gd name="connsiteY5-700" fmla="*/ 214225 h 4945999"/>
              <a:gd name="connsiteX6-701" fmla="*/ 12180107 w 12180107"/>
              <a:gd name="connsiteY6-702" fmla="*/ 4945999 h 4945999"/>
              <a:gd name="connsiteX0-703" fmla="*/ 0 w 12237257"/>
              <a:gd name="connsiteY0-704" fmla="*/ 1351694 h 4945999"/>
              <a:gd name="connsiteX1-705" fmla="*/ 1270205 w 12237257"/>
              <a:gd name="connsiteY1-706" fmla="*/ 2771841 h 4945999"/>
              <a:gd name="connsiteX2-707" fmla="*/ 3598607 w 12237257"/>
              <a:gd name="connsiteY2-708" fmla="*/ 2544470 h 4945999"/>
              <a:gd name="connsiteX3-709" fmla="*/ 5078362 w 12237257"/>
              <a:gd name="connsiteY3-710" fmla="*/ 154617 h 4945999"/>
              <a:gd name="connsiteX4-711" fmla="*/ 7541957 w 12237257"/>
              <a:gd name="connsiteY4-712" fmla="*/ 745167 h 4945999"/>
              <a:gd name="connsiteX5-713" fmla="*/ 10259347 w 12237257"/>
              <a:gd name="connsiteY5-714" fmla="*/ 214225 h 4945999"/>
              <a:gd name="connsiteX6-715" fmla="*/ 12237257 w 12237257"/>
              <a:gd name="connsiteY6-716" fmla="*/ 4945999 h 4945999"/>
              <a:gd name="connsiteX0-717" fmla="*/ 0 w 12237257"/>
              <a:gd name="connsiteY0-718" fmla="*/ 1351694 h 4945999"/>
              <a:gd name="connsiteX1-719" fmla="*/ 1270205 w 12237257"/>
              <a:gd name="connsiteY1-720" fmla="*/ 2771841 h 4945999"/>
              <a:gd name="connsiteX2-721" fmla="*/ 3598607 w 12237257"/>
              <a:gd name="connsiteY2-722" fmla="*/ 2544470 h 4945999"/>
              <a:gd name="connsiteX3-723" fmla="*/ 5078362 w 12237257"/>
              <a:gd name="connsiteY3-724" fmla="*/ 154617 h 4945999"/>
              <a:gd name="connsiteX4-725" fmla="*/ 7541957 w 12237257"/>
              <a:gd name="connsiteY4-726" fmla="*/ 745167 h 4945999"/>
              <a:gd name="connsiteX5-727" fmla="*/ 10259347 w 12237257"/>
              <a:gd name="connsiteY5-728" fmla="*/ 214225 h 4945999"/>
              <a:gd name="connsiteX6-729" fmla="*/ 12237257 w 12237257"/>
              <a:gd name="connsiteY6-730" fmla="*/ 4945999 h 4945999"/>
              <a:gd name="connsiteX0-731" fmla="*/ 0 w 12237257"/>
              <a:gd name="connsiteY0-732" fmla="*/ 1351694 h 4945999"/>
              <a:gd name="connsiteX1-733" fmla="*/ 1308305 w 12237257"/>
              <a:gd name="connsiteY1-734" fmla="*/ 2943291 h 4945999"/>
              <a:gd name="connsiteX2-735" fmla="*/ 3598607 w 12237257"/>
              <a:gd name="connsiteY2-736" fmla="*/ 2544470 h 4945999"/>
              <a:gd name="connsiteX3-737" fmla="*/ 5078362 w 12237257"/>
              <a:gd name="connsiteY3-738" fmla="*/ 154617 h 4945999"/>
              <a:gd name="connsiteX4-739" fmla="*/ 7541957 w 12237257"/>
              <a:gd name="connsiteY4-740" fmla="*/ 745167 h 4945999"/>
              <a:gd name="connsiteX5-741" fmla="*/ 10259347 w 12237257"/>
              <a:gd name="connsiteY5-742" fmla="*/ 214225 h 4945999"/>
              <a:gd name="connsiteX6-743" fmla="*/ 12237257 w 12237257"/>
              <a:gd name="connsiteY6-744" fmla="*/ 4945999 h 4945999"/>
              <a:gd name="connsiteX0-745" fmla="*/ 0 w 12237257"/>
              <a:gd name="connsiteY0-746" fmla="*/ 1351694 h 4945999"/>
              <a:gd name="connsiteX1-747" fmla="*/ 1403555 w 12237257"/>
              <a:gd name="connsiteY1-748" fmla="*/ 3286191 h 4945999"/>
              <a:gd name="connsiteX2-749" fmla="*/ 3598607 w 12237257"/>
              <a:gd name="connsiteY2-750" fmla="*/ 2544470 h 4945999"/>
              <a:gd name="connsiteX3-751" fmla="*/ 5078362 w 12237257"/>
              <a:gd name="connsiteY3-752" fmla="*/ 154617 h 4945999"/>
              <a:gd name="connsiteX4-753" fmla="*/ 7541957 w 12237257"/>
              <a:gd name="connsiteY4-754" fmla="*/ 745167 h 4945999"/>
              <a:gd name="connsiteX5-755" fmla="*/ 10259347 w 12237257"/>
              <a:gd name="connsiteY5-756" fmla="*/ 214225 h 4945999"/>
              <a:gd name="connsiteX6-757" fmla="*/ 12237257 w 12237257"/>
              <a:gd name="connsiteY6-758" fmla="*/ 4945999 h 4945999"/>
              <a:gd name="connsiteX0-759" fmla="*/ 0 w 12237257"/>
              <a:gd name="connsiteY0-760" fmla="*/ 1351694 h 4945999"/>
              <a:gd name="connsiteX1-761" fmla="*/ 1403555 w 12237257"/>
              <a:gd name="connsiteY1-762" fmla="*/ 3286191 h 4945999"/>
              <a:gd name="connsiteX2-763" fmla="*/ 3598607 w 12237257"/>
              <a:gd name="connsiteY2-764" fmla="*/ 2544470 h 4945999"/>
              <a:gd name="connsiteX3-765" fmla="*/ 5078362 w 12237257"/>
              <a:gd name="connsiteY3-766" fmla="*/ 154617 h 4945999"/>
              <a:gd name="connsiteX4-767" fmla="*/ 7541957 w 12237257"/>
              <a:gd name="connsiteY4-768" fmla="*/ 745167 h 4945999"/>
              <a:gd name="connsiteX5-769" fmla="*/ 10259347 w 12237257"/>
              <a:gd name="connsiteY5-770" fmla="*/ 214225 h 4945999"/>
              <a:gd name="connsiteX6-771" fmla="*/ 12237257 w 12237257"/>
              <a:gd name="connsiteY6-772" fmla="*/ 4945999 h 4945999"/>
              <a:gd name="connsiteX0-773" fmla="*/ 0 w 12237257"/>
              <a:gd name="connsiteY0-774" fmla="*/ 1351694 h 4945999"/>
              <a:gd name="connsiteX1-775" fmla="*/ 1498805 w 12237257"/>
              <a:gd name="connsiteY1-776" fmla="*/ 3286191 h 4945999"/>
              <a:gd name="connsiteX2-777" fmla="*/ 3598607 w 12237257"/>
              <a:gd name="connsiteY2-778" fmla="*/ 2544470 h 4945999"/>
              <a:gd name="connsiteX3-779" fmla="*/ 5078362 w 12237257"/>
              <a:gd name="connsiteY3-780" fmla="*/ 154617 h 4945999"/>
              <a:gd name="connsiteX4-781" fmla="*/ 7541957 w 12237257"/>
              <a:gd name="connsiteY4-782" fmla="*/ 745167 h 4945999"/>
              <a:gd name="connsiteX5-783" fmla="*/ 10259347 w 12237257"/>
              <a:gd name="connsiteY5-784" fmla="*/ 214225 h 4945999"/>
              <a:gd name="connsiteX6-785" fmla="*/ 12237257 w 12237257"/>
              <a:gd name="connsiteY6-786" fmla="*/ 4945999 h 4945999"/>
              <a:gd name="connsiteX0-787" fmla="*/ 0 w 12237257"/>
              <a:gd name="connsiteY0-788" fmla="*/ 2354357 h 5948662"/>
              <a:gd name="connsiteX1-789" fmla="*/ 1498805 w 12237257"/>
              <a:gd name="connsiteY1-790" fmla="*/ 4288854 h 5948662"/>
              <a:gd name="connsiteX2-791" fmla="*/ 3598607 w 12237257"/>
              <a:gd name="connsiteY2-792" fmla="*/ 3547133 h 5948662"/>
              <a:gd name="connsiteX3-793" fmla="*/ 5535562 w 12237257"/>
              <a:gd name="connsiteY3-794" fmla="*/ 33330 h 5948662"/>
              <a:gd name="connsiteX4-795" fmla="*/ 7541957 w 12237257"/>
              <a:gd name="connsiteY4-796" fmla="*/ 1747830 h 5948662"/>
              <a:gd name="connsiteX5-797" fmla="*/ 10259347 w 12237257"/>
              <a:gd name="connsiteY5-798" fmla="*/ 1216888 h 5948662"/>
              <a:gd name="connsiteX6-799" fmla="*/ 12237257 w 12237257"/>
              <a:gd name="connsiteY6-800" fmla="*/ 5948662 h 5948662"/>
              <a:gd name="connsiteX0-801" fmla="*/ 0 w 12237257"/>
              <a:gd name="connsiteY0-802" fmla="*/ 2398959 h 5993264"/>
              <a:gd name="connsiteX1-803" fmla="*/ 1498805 w 12237257"/>
              <a:gd name="connsiteY1-804" fmla="*/ 4333456 h 5993264"/>
              <a:gd name="connsiteX2-805" fmla="*/ 3598607 w 12237257"/>
              <a:gd name="connsiteY2-806" fmla="*/ 3591735 h 5993264"/>
              <a:gd name="connsiteX3-807" fmla="*/ 5535562 w 12237257"/>
              <a:gd name="connsiteY3-808" fmla="*/ 77932 h 5993264"/>
              <a:gd name="connsiteX4-809" fmla="*/ 7827707 w 12237257"/>
              <a:gd name="connsiteY4-810" fmla="*/ 1163782 h 5993264"/>
              <a:gd name="connsiteX5-811" fmla="*/ 10259347 w 12237257"/>
              <a:gd name="connsiteY5-812" fmla="*/ 1261490 h 5993264"/>
              <a:gd name="connsiteX6-813" fmla="*/ 12237257 w 12237257"/>
              <a:gd name="connsiteY6-814" fmla="*/ 5993264 h 5993264"/>
              <a:gd name="connsiteX0-815" fmla="*/ 0 w 12237257"/>
              <a:gd name="connsiteY0-816" fmla="*/ 2395827 h 5990132"/>
              <a:gd name="connsiteX1-817" fmla="*/ 1498805 w 12237257"/>
              <a:gd name="connsiteY1-818" fmla="*/ 4330324 h 5990132"/>
              <a:gd name="connsiteX2-819" fmla="*/ 3598607 w 12237257"/>
              <a:gd name="connsiteY2-820" fmla="*/ 3588603 h 5990132"/>
              <a:gd name="connsiteX3-821" fmla="*/ 5535562 w 12237257"/>
              <a:gd name="connsiteY3-822" fmla="*/ 74800 h 5990132"/>
              <a:gd name="connsiteX4-823" fmla="*/ 7827707 w 12237257"/>
              <a:gd name="connsiteY4-824" fmla="*/ 1160650 h 5990132"/>
              <a:gd name="connsiteX5-825" fmla="*/ 10792747 w 12237257"/>
              <a:gd name="connsiteY5-826" fmla="*/ 839258 h 5990132"/>
              <a:gd name="connsiteX6-827" fmla="*/ 12237257 w 12237257"/>
              <a:gd name="connsiteY6-828" fmla="*/ 5990132 h 5990132"/>
              <a:gd name="connsiteX0-829" fmla="*/ 0 w 12237257"/>
              <a:gd name="connsiteY0-830" fmla="*/ 2403314 h 5997619"/>
              <a:gd name="connsiteX1-831" fmla="*/ 1498805 w 12237257"/>
              <a:gd name="connsiteY1-832" fmla="*/ 4337811 h 5997619"/>
              <a:gd name="connsiteX2-833" fmla="*/ 3598607 w 12237257"/>
              <a:gd name="connsiteY2-834" fmla="*/ 3596090 h 5997619"/>
              <a:gd name="connsiteX3-835" fmla="*/ 5535562 w 12237257"/>
              <a:gd name="connsiteY3-836" fmla="*/ 82287 h 5997619"/>
              <a:gd name="connsiteX4-837" fmla="*/ 8037257 w 12237257"/>
              <a:gd name="connsiteY4-838" fmla="*/ 1091937 h 5997619"/>
              <a:gd name="connsiteX5-839" fmla="*/ 10792747 w 12237257"/>
              <a:gd name="connsiteY5-840" fmla="*/ 846745 h 5997619"/>
              <a:gd name="connsiteX6-841" fmla="*/ 12237257 w 12237257"/>
              <a:gd name="connsiteY6-842" fmla="*/ 5997619 h 5997619"/>
              <a:gd name="connsiteX0-843" fmla="*/ 0 w 12237257"/>
              <a:gd name="connsiteY0-844" fmla="*/ 2439796 h 6034101"/>
              <a:gd name="connsiteX1-845" fmla="*/ 1498805 w 12237257"/>
              <a:gd name="connsiteY1-846" fmla="*/ 4374293 h 6034101"/>
              <a:gd name="connsiteX2-847" fmla="*/ 3598607 w 12237257"/>
              <a:gd name="connsiteY2-848" fmla="*/ 3632572 h 6034101"/>
              <a:gd name="connsiteX3-849" fmla="*/ 5421262 w 12237257"/>
              <a:gd name="connsiteY3-850" fmla="*/ 80669 h 6034101"/>
              <a:gd name="connsiteX4-851" fmla="*/ 8037257 w 12237257"/>
              <a:gd name="connsiteY4-852" fmla="*/ 1128419 h 6034101"/>
              <a:gd name="connsiteX5-853" fmla="*/ 10792747 w 12237257"/>
              <a:gd name="connsiteY5-854" fmla="*/ 883227 h 6034101"/>
              <a:gd name="connsiteX6-855" fmla="*/ 12237257 w 12237257"/>
              <a:gd name="connsiteY6-856" fmla="*/ 6034101 h 6034101"/>
              <a:gd name="connsiteX0-857" fmla="*/ 0 w 12237257"/>
              <a:gd name="connsiteY0-858" fmla="*/ 2449842 h 6044147"/>
              <a:gd name="connsiteX1-859" fmla="*/ 1498805 w 12237257"/>
              <a:gd name="connsiteY1-860" fmla="*/ 4384339 h 6044147"/>
              <a:gd name="connsiteX2-861" fmla="*/ 3598607 w 12237257"/>
              <a:gd name="connsiteY2-862" fmla="*/ 3642618 h 6044147"/>
              <a:gd name="connsiteX3-863" fmla="*/ 5421262 w 12237257"/>
              <a:gd name="connsiteY3-864" fmla="*/ 90715 h 6044147"/>
              <a:gd name="connsiteX4-865" fmla="*/ 8170607 w 12237257"/>
              <a:gd name="connsiteY4-866" fmla="*/ 1043215 h 6044147"/>
              <a:gd name="connsiteX5-867" fmla="*/ 10792747 w 12237257"/>
              <a:gd name="connsiteY5-868" fmla="*/ 893273 h 6044147"/>
              <a:gd name="connsiteX6-869" fmla="*/ 12237257 w 12237257"/>
              <a:gd name="connsiteY6-870" fmla="*/ 6044147 h 6044147"/>
              <a:gd name="connsiteX0-871" fmla="*/ 0 w 12237257"/>
              <a:gd name="connsiteY0-872" fmla="*/ 2450899 h 6045204"/>
              <a:gd name="connsiteX1-873" fmla="*/ 1498805 w 12237257"/>
              <a:gd name="connsiteY1-874" fmla="*/ 4385396 h 6045204"/>
              <a:gd name="connsiteX2-875" fmla="*/ 3598607 w 12237257"/>
              <a:gd name="connsiteY2-876" fmla="*/ 3643675 h 6045204"/>
              <a:gd name="connsiteX3-877" fmla="*/ 5421262 w 12237257"/>
              <a:gd name="connsiteY3-878" fmla="*/ 91772 h 6045204"/>
              <a:gd name="connsiteX4-879" fmla="*/ 8170607 w 12237257"/>
              <a:gd name="connsiteY4-880" fmla="*/ 1044272 h 6045204"/>
              <a:gd name="connsiteX5-881" fmla="*/ 11078497 w 12237257"/>
              <a:gd name="connsiteY5-882" fmla="*/ 1008630 h 6045204"/>
              <a:gd name="connsiteX6-883" fmla="*/ 12237257 w 12237257"/>
              <a:gd name="connsiteY6-884" fmla="*/ 6045204 h 6045204"/>
              <a:gd name="connsiteX0-885" fmla="*/ 0 w 12332507"/>
              <a:gd name="connsiteY0-886" fmla="*/ 2450899 h 6102354"/>
              <a:gd name="connsiteX1-887" fmla="*/ 1498805 w 12332507"/>
              <a:gd name="connsiteY1-888" fmla="*/ 4385396 h 6102354"/>
              <a:gd name="connsiteX2-889" fmla="*/ 3598607 w 12332507"/>
              <a:gd name="connsiteY2-890" fmla="*/ 3643675 h 6102354"/>
              <a:gd name="connsiteX3-891" fmla="*/ 5421262 w 12332507"/>
              <a:gd name="connsiteY3-892" fmla="*/ 91772 h 6102354"/>
              <a:gd name="connsiteX4-893" fmla="*/ 8170607 w 12332507"/>
              <a:gd name="connsiteY4-894" fmla="*/ 1044272 h 6102354"/>
              <a:gd name="connsiteX5-895" fmla="*/ 11078497 w 12332507"/>
              <a:gd name="connsiteY5-896" fmla="*/ 1008630 h 6102354"/>
              <a:gd name="connsiteX6-897" fmla="*/ 12332507 w 12332507"/>
              <a:gd name="connsiteY6-898" fmla="*/ 6102354 h 6102354"/>
              <a:gd name="connsiteX0-899" fmla="*/ 0 w 12332507"/>
              <a:gd name="connsiteY0-900" fmla="*/ 2450899 h 6102354"/>
              <a:gd name="connsiteX1-901" fmla="*/ 1498805 w 12332507"/>
              <a:gd name="connsiteY1-902" fmla="*/ 4385396 h 6102354"/>
              <a:gd name="connsiteX2-903" fmla="*/ 3598607 w 12332507"/>
              <a:gd name="connsiteY2-904" fmla="*/ 3643675 h 6102354"/>
              <a:gd name="connsiteX3-905" fmla="*/ 5421262 w 12332507"/>
              <a:gd name="connsiteY3-906" fmla="*/ 91772 h 6102354"/>
              <a:gd name="connsiteX4-907" fmla="*/ 8170607 w 12332507"/>
              <a:gd name="connsiteY4-908" fmla="*/ 1044272 h 6102354"/>
              <a:gd name="connsiteX5-909" fmla="*/ 11078497 w 12332507"/>
              <a:gd name="connsiteY5-910" fmla="*/ 1008630 h 6102354"/>
              <a:gd name="connsiteX6-911" fmla="*/ 12332507 w 12332507"/>
              <a:gd name="connsiteY6-912" fmla="*/ 6102354 h 6102354"/>
              <a:gd name="connsiteX0-913" fmla="*/ 0 w 12256307"/>
              <a:gd name="connsiteY0-914" fmla="*/ 2450899 h 6083304"/>
              <a:gd name="connsiteX1-915" fmla="*/ 1498805 w 12256307"/>
              <a:gd name="connsiteY1-916" fmla="*/ 4385396 h 6083304"/>
              <a:gd name="connsiteX2-917" fmla="*/ 3598607 w 12256307"/>
              <a:gd name="connsiteY2-918" fmla="*/ 3643675 h 6083304"/>
              <a:gd name="connsiteX3-919" fmla="*/ 5421262 w 12256307"/>
              <a:gd name="connsiteY3-920" fmla="*/ 91772 h 6083304"/>
              <a:gd name="connsiteX4-921" fmla="*/ 8170607 w 12256307"/>
              <a:gd name="connsiteY4-922" fmla="*/ 1044272 h 6083304"/>
              <a:gd name="connsiteX5-923" fmla="*/ 11078497 w 12256307"/>
              <a:gd name="connsiteY5-924" fmla="*/ 1008630 h 6083304"/>
              <a:gd name="connsiteX6-925" fmla="*/ 12256307 w 12256307"/>
              <a:gd name="connsiteY6-926" fmla="*/ 6083304 h 6083304"/>
              <a:gd name="connsiteX0-927" fmla="*/ 0 w 12256307"/>
              <a:gd name="connsiteY0-928" fmla="*/ 2454398 h 6086803"/>
              <a:gd name="connsiteX1-929" fmla="*/ 1498805 w 12256307"/>
              <a:gd name="connsiteY1-930" fmla="*/ 4388895 h 6086803"/>
              <a:gd name="connsiteX2-931" fmla="*/ 3598607 w 12256307"/>
              <a:gd name="connsiteY2-932" fmla="*/ 3647174 h 6086803"/>
              <a:gd name="connsiteX3-933" fmla="*/ 5421262 w 12256307"/>
              <a:gd name="connsiteY3-934" fmla="*/ 95271 h 6086803"/>
              <a:gd name="connsiteX4-935" fmla="*/ 8170607 w 12256307"/>
              <a:gd name="connsiteY4-936" fmla="*/ 1047771 h 6086803"/>
              <a:gd name="connsiteX5-937" fmla="*/ 10735597 w 12256307"/>
              <a:gd name="connsiteY5-938" fmla="*/ 1374079 h 6086803"/>
              <a:gd name="connsiteX6-939" fmla="*/ 12256307 w 12256307"/>
              <a:gd name="connsiteY6-940" fmla="*/ 6086803 h 6086803"/>
              <a:gd name="connsiteX0-941" fmla="*/ 0 w 12256307"/>
              <a:gd name="connsiteY0-942" fmla="*/ 2454398 h 6086803"/>
              <a:gd name="connsiteX1-943" fmla="*/ 1498805 w 12256307"/>
              <a:gd name="connsiteY1-944" fmla="*/ 4388895 h 6086803"/>
              <a:gd name="connsiteX2-945" fmla="*/ 3598607 w 12256307"/>
              <a:gd name="connsiteY2-946" fmla="*/ 3647174 h 6086803"/>
              <a:gd name="connsiteX3-947" fmla="*/ 5421262 w 12256307"/>
              <a:gd name="connsiteY3-948" fmla="*/ 95271 h 6086803"/>
              <a:gd name="connsiteX4-949" fmla="*/ 8170607 w 12256307"/>
              <a:gd name="connsiteY4-950" fmla="*/ 1047771 h 6086803"/>
              <a:gd name="connsiteX5-951" fmla="*/ 10735597 w 12256307"/>
              <a:gd name="connsiteY5-952" fmla="*/ 1374079 h 6086803"/>
              <a:gd name="connsiteX6-953" fmla="*/ 12256307 w 12256307"/>
              <a:gd name="connsiteY6-954" fmla="*/ 6086803 h 6086803"/>
              <a:gd name="connsiteX0-955" fmla="*/ 0 w 12256307"/>
              <a:gd name="connsiteY0-956" fmla="*/ 2454398 h 6086803"/>
              <a:gd name="connsiteX1-957" fmla="*/ 1498805 w 12256307"/>
              <a:gd name="connsiteY1-958" fmla="*/ 4388895 h 6086803"/>
              <a:gd name="connsiteX2-959" fmla="*/ 3598607 w 12256307"/>
              <a:gd name="connsiteY2-960" fmla="*/ 3647174 h 6086803"/>
              <a:gd name="connsiteX3-961" fmla="*/ 5421262 w 12256307"/>
              <a:gd name="connsiteY3-962" fmla="*/ 95271 h 6086803"/>
              <a:gd name="connsiteX4-963" fmla="*/ 8170607 w 12256307"/>
              <a:gd name="connsiteY4-964" fmla="*/ 1047771 h 6086803"/>
              <a:gd name="connsiteX5-965" fmla="*/ 10735597 w 12256307"/>
              <a:gd name="connsiteY5-966" fmla="*/ 1374079 h 6086803"/>
              <a:gd name="connsiteX6-967" fmla="*/ 12256307 w 12256307"/>
              <a:gd name="connsiteY6-968" fmla="*/ 6086803 h 6086803"/>
              <a:gd name="connsiteX0-969" fmla="*/ 0 w 12256307"/>
              <a:gd name="connsiteY0-970" fmla="*/ 2504859 h 6137264"/>
              <a:gd name="connsiteX1-971" fmla="*/ 1498805 w 12256307"/>
              <a:gd name="connsiteY1-972" fmla="*/ 4439356 h 6137264"/>
              <a:gd name="connsiteX2-973" fmla="*/ 3598607 w 12256307"/>
              <a:gd name="connsiteY2-974" fmla="*/ 3697635 h 6137264"/>
              <a:gd name="connsiteX3-975" fmla="*/ 5421262 w 12256307"/>
              <a:gd name="connsiteY3-976" fmla="*/ 145732 h 6137264"/>
              <a:gd name="connsiteX4-977" fmla="*/ 7827707 w 12256307"/>
              <a:gd name="connsiteY4-978" fmla="*/ 755332 h 6137264"/>
              <a:gd name="connsiteX5-979" fmla="*/ 10735597 w 12256307"/>
              <a:gd name="connsiteY5-980" fmla="*/ 1424540 h 6137264"/>
              <a:gd name="connsiteX6-981" fmla="*/ 12256307 w 12256307"/>
              <a:gd name="connsiteY6-982" fmla="*/ 6137264 h 6137264"/>
              <a:gd name="connsiteX0-983" fmla="*/ 0 w 12256307"/>
              <a:gd name="connsiteY0-984" fmla="*/ 2820546 h 6452951"/>
              <a:gd name="connsiteX1-985" fmla="*/ 1498805 w 12256307"/>
              <a:gd name="connsiteY1-986" fmla="*/ 4755043 h 6452951"/>
              <a:gd name="connsiteX2-987" fmla="*/ 3598607 w 12256307"/>
              <a:gd name="connsiteY2-988" fmla="*/ 4013322 h 6452951"/>
              <a:gd name="connsiteX3-989" fmla="*/ 5649862 w 12256307"/>
              <a:gd name="connsiteY3-990" fmla="*/ 118519 h 6452951"/>
              <a:gd name="connsiteX4-991" fmla="*/ 7827707 w 12256307"/>
              <a:gd name="connsiteY4-992" fmla="*/ 1071019 h 6452951"/>
              <a:gd name="connsiteX5-993" fmla="*/ 10735597 w 12256307"/>
              <a:gd name="connsiteY5-994" fmla="*/ 1740227 h 6452951"/>
              <a:gd name="connsiteX6-995" fmla="*/ 12256307 w 12256307"/>
              <a:gd name="connsiteY6-996" fmla="*/ 6452951 h 6452951"/>
              <a:gd name="connsiteX0-997" fmla="*/ 0 w 12256307"/>
              <a:gd name="connsiteY0-998" fmla="*/ 2842984 h 6475389"/>
              <a:gd name="connsiteX1-999" fmla="*/ 1498805 w 12256307"/>
              <a:gd name="connsiteY1-1000" fmla="*/ 4777481 h 6475389"/>
              <a:gd name="connsiteX2-1001" fmla="*/ 3598607 w 12256307"/>
              <a:gd name="connsiteY2-1002" fmla="*/ 4035760 h 6475389"/>
              <a:gd name="connsiteX3-1003" fmla="*/ 5649862 w 12256307"/>
              <a:gd name="connsiteY3-1004" fmla="*/ 140957 h 6475389"/>
              <a:gd name="connsiteX4-1005" fmla="*/ 7922957 w 12256307"/>
              <a:gd name="connsiteY4-1006" fmla="*/ 941057 h 6475389"/>
              <a:gd name="connsiteX5-1007" fmla="*/ 10735597 w 12256307"/>
              <a:gd name="connsiteY5-1008" fmla="*/ 1762665 h 6475389"/>
              <a:gd name="connsiteX6-1009" fmla="*/ 12256307 w 12256307"/>
              <a:gd name="connsiteY6-1010" fmla="*/ 6475389 h 6475389"/>
              <a:gd name="connsiteX0-1011" fmla="*/ 0 w 12256307"/>
              <a:gd name="connsiteY0-1012" fmla="*/ 2875940 h 6508345"/>
              <a:gd name="connsiteX1-1013" fmla="*/ 1498805 w 12256307"/>
              <a:gd name="connsiteY1-1014" fmla="*/ 4810437 h 6508345"/>
              <a:gd name="connsiteX2-1015" fmla="*/ 3598607 w 12256307"/>
              <a:gd name="connsiteY2-1016" fmla="*/ 4068716 h 6508345"/>
              <a:gd name="connsiteX3-1017" fmla="*/ 5649862 w 12256307"/>
              <a:gd name="connsiteY3-1018" fmla="*/ 173913 h 6508345"/>
              <a:gd name="connsiteX4-1019" fmla="*/ 7922957 w 12256307"/>
              <a:gd name="connsiteY4-1020" fmla="*/ 974013 h 6508345"/>
              <a:gd name="connsiteX5-1021" fmla="*/ 10735597 w 12256307"/>
              <a:gd name="connsiteY5-1022" fmla="*/ 1795621 h 6508345"/>
              <a:gd name="connsiteX6-1023" fmla="*/ 12256307 w 12256307"/>
              <a:gd name="connsiteY6-1024" fmla="*/ 6508345 h 6508345"/>
              <a:gd name="connsiteX0-1025" fmla="*/ 0 w 12256307"/>
              <a:gd name="connsiteY0-1026" fmla="*/ 2846199 h 6478604"/>
              <a:gd name="connsiteX1-1027" fmla="*/ 1498805 w 12256307"/>
              <a:gd name="connsiteY1-1028" fmla="*/ 4780696 h 6478604"/>
              <a:gd name="connsiteX2-1029" fmla="*/ 3598607 w 12256307"/>
              <a:gd name="connsiteY2-1030" fmla="*/ 4038975 h 6478604"/>
              <a:gd name="connsiteX3-1031" fmla="*/ 5649862 w 12256307"/>
              <a:gd name="connsiteY3-1032" fmla="*/ 144172 h 6478604"/>
              <a:gd name="connsiteX4-1033" fmla="*/ 7922957 w 12256307"/>
              <a:gd name="connsiteY4-1034" fmla="*/ 944272 h 6478604"/>
              <a:gd name="connsiteX5-1035" fmla="*/ 10735597 w 12256307"/>
              <a:gd name="connsiteY5-1036" fmla="*/ 1975430 h 6478604"/>
              <a:gd name="connsiteX6-1037" fmla="*/ 12256307 w 12256307"/>
              <a:gd name="connsiteY6-1038" fmla="*/ 6478604 h 6478604"/>
              <a:gd name="connsiteX0-1039" fmla="*/ 0 w 12256307"/>
              <a:gd name="connsiteY0-1040" fmla="*/ 2846199 h 6478604"/>
              <a:gd name="connsiteX1-1041" fmla="*/ 1498805 w 12256307"/>
              <a:gd name="connsiteY1-1042" fmla="*/ 4780696 h 6478604"/>
              <a:gd name="connsiteX2-1043" fmla="*/ 3598607 w 12256307"/>
              <a:gd name="connsiteY2-1044" fmla="*/ 4038975 h 6478604"/>
              <a:gd name="connsiteX3-1045" fmla="*/ 5649862 w 12256307"/>
              <a:gd name="connsiteY3-1046" fmla="*/ 144172 h 6478604"/>
              <a:gd name="connsiteX4-1047" fmla="*/ 7922957 w 12256307"/>
              <a:gd name="connsiteY4-1048" fmla="*/ 944272 h 6478604"/>
              <a:gd name="connsiteX5-1049" fmla="*/ 10735597 w 12256307"/>
              <a:gd name="connsiteY5-1050" fmla="*/ 1975430 h 6478604"/>
              <a:gd name="connsiteX6-1051" fmla="*/ 12256307 w 12256307"/>
              <a:gd name="connsiteY6-1052" fmla="*/ 6478604 h 6478604"/>
              <a:gd name="connsiteX0-1053" fmla="*/ 0 w 12256307"/>
              <a:gd name="connsiteY0-1054" fmla="*/ 2849854 h 6482259"/>
              <a:gd name="connsiteX1-1055" fmla="*/ 1498805 w 12256307"/>
              <a:gd name="connsiteY1-1056" fmla="*/ 4784351 h 6482259"/>
              <a:gd name="connsiteX2-1057" fmla="*/ 3598607 w 12256307"/>
              <a:gd name="connsiteY2-1058" fmla="*/ 4042630 h 6482259"/>
              <a:gd name="connsiteX3-1059" fmla="*/ 5649862 w 12256307"/>
              <a:gd name="connsiteY3-1060" fmla="*/ 147827 h 6482259"/>
              <a:gd name="connsiteX4-1061" fmla="*/ 7922957 w 12256307"/>
              <a:gd name="connsiteY4-1062" fmla="*/ 947927 h 6482259"/>
              <a:gd name="connsiteX5-1063" fmla="*/ 9764047 w 12256307"/>
              <a:gd name="connsiteY5-1064" fmla="*/ 2207685 h 6482259"/>
              <a:gd name="connsiteX6-1065" fmla="*/ 12256307 w 12256307"/>
              <a:gd name="connsiteY6-1066" fmla="*/ 6482259 h 6482259"/>
              <a:gd name="connsiteX0-1067" fmla="*/ 0 w 12256307"/>
              <a:gd name="connsiteY0-1068" fmla="*/ 2849854 h 6482259"/>
              <a:gd name="connsiteX1-1069" fmla="*/ 1498805 w 12256307"/>
              <a:gd name="connsiteY1-1070" fmla="*/ 4784351 h 6482259"/>
              <a:gd name="connsiteX2-1071" fmla="*/ 3598607 w 12256307"/>
              <a:gd name="connsiteY2-1072" fmla="*/ 4042630 h 6482259"/>
              <a:gd name="connsiteX3-1073" fmla="*/ 5649862 w 12256307"/>
              <a:gd name="connsiteY3-1074" fmla="*/ 147827 h 6482259"/>
              <a:gd name="connsiteX4-1075" fmla="*/ 7922957 w 12256307"/>
              <a:gd name="connsiteY4-1076" fmla="*/ 947927 h 6482259"/>
              <a:gd name="connsiteX5-1077" fmla="*/ 9764047 w 12256307"/>
              <a:gd name="connsiteY5-1078" fmla="*/ 2207685 h 6482259"/>
              <a:gd name="connsiteX6-1079" fmla="*/ 12256307 w 12256307"/>
              <a:gd name="connsiteY6-1080" fmla="*/ 6482259 h 6482259"/>
              <a:gd name="connsiteX0-1081" fmla="*/ 0 w 12256307"/>
              <a:gd name="connsiteY0-1082" fmla="*/ 2846199 h 6478604"/>
              <a:gd name="connsiteX1-1083" fmla="*/ 1498805 w 12256307"/>
              <a:gd name="connsiteY1-1084" fmla="*/ 4780696 h 6478604"/>
              <a:gd name="connsiteX2-1085" fmla="*/ 3598607 w 12256307"/>
              <a:gd name="connsiteY2-1086" fmla="*/ 4038975 h 6478604"/>
              <a:gd name="connsiteX3-1087" fmla="*/ 5649862 w 12256307"/>
              <a:gd name="connsiteY3-1088" fmla="*/ 144172 h 6478604"/>
              <a:gd name="connsiteX4-1089" fmla="*/ 7922957 w 12256307"/>
              <a:gd name="connsiteY4-1090" fmla="*/ 944272 h 6478604"/>
              <a:gd name="connsiteX5-1091" fmla="*/ 10335547 w 12256307"/>
              <a:gd name="connsiteY5-1092" fmla="*/ 1975430 h 6478604"/>
              <a:gd name="connsiteX6-1093" fmla="*/ 12256307 w 12256307"/>
              <a:gd name="connsiteY6-1094" fmla="*/ 6478604 h 6478604"/>
              <a:gd name="connsiteX0-1095" fmla="*/ 0 w 12256307"/>
              <a:gd name="connsiteY0-1096" fmla="*/ 2875532 h 6507937"/>
              <a:gd name="connsiteX1-1097" fmla="*/ 1498805 w 12256307"/>
              <a:gd name="connsiteY1-1098" fmla="*/ 4810029 h 6507937"/>
              <a:gd name="connsiteX2-1099" fmla="*/ 3598607 w 12256307"/>
              <a:gd name="connsiteY2-1100" fmla="*/ 4068308 h 6507937"/>
              <a:gd name="connsiteX3-1101" fmla="*/ 5649862 w 12256307"/>
              <a:gd name="connsiteY3-1102" fmla="*/ 173505 h 6507937"/>
              <a:gd name="connsiteX4-1103" fmla="*/ 7922957 w 12256307"/>
              <a:gd name="connsiteY4-1104" fmla="*/ 973605 h 6507937"/>
              <a:gd name="connsiteX5-1105" fmla="*/ 10335547 w 12256307"/>
              <a:gd name="connsiteY5-1106" fmla="*/ 2004763 h 6507937"/>
              <a:gd name="connsiteX6-1107" fmla="*/ 12256307 w 12256307"/>
              <a:gd name="connsiteY6-1108" fmla="*/ 6507937 h 6507937"/>
              <a:gd name="connsiteX0-1109" fmla="*/ 0 w 12256307"/>
              <a:gd name="connsiteY0-1110" fmla="*/ 2963575 h 6595980"/>
              <a:gd name="connsiteX1-1111" fmla="*/ 1498805 w 12256307"/>
              <a:gd name="connsiteY1-1112" fmla="*/ 4898072 h 6595980"/>
              <a:gd name="connsiteX2-1113" fmla="*/ 3598607 w 12256307"/>
              <a:gd name="connsiteY2-1114" fmla="*/ 4156351 h 6595980"/>
              <a:gd name="connsiteX3-1115" fmla="*/ 5649862 w 12256307"/>
              <a:gd name="connsiteY3-1116" fmla="*/ 261548 h 6595980"/>
              <a:gd name="connsiteX4-1117" fmla="*/ 7922957 w 12256307"/>
              <a:gd name="connsiteY4-1118" fmla="*/ 1061648 h 6595980"/>
              <a:gd name="connsiteX5-1119" fmla="*/ 10335547 w 12256307"/>
              <a:gd name="connsiteY5-1120" fmla="*/ 2092806 h 6595980"/>
              <a:gd name="connsiteX6-1121" fmla="*/ 12256307 w 12256307"/>
              <a:gd name="connsiteY6-1122" fmla="*/ 6595980 h 6595980"/>
              <a:gd name="connsiteX0-1123" fmla="*/ 0 w 12256307"/>
              <a:gd name="connsiteY0-1124" fmla="*/ 2724368 h 6356773"/>
              <a:gd name="connsiteX1-1125" fmla="*/ 1498805 w 12256307"/>
              <a:gd name="connsiteY1-1126" fmla="*/ 4658865 h 6356773"/>
              <a:gd name="connsiteX2-1127" fmla="*/ 3598607 w 12256307"/>
              <a:gd name="connsiteY2-1128" fmla="*/ 3917144 h 6356773"/>
              <a:gd name="connsiteX3-1129" fmla="*/ 5649862 w 12256307"/>
              <a:gd name="connsiteY3-1130" fmla="*/ 22341 h 6356773"/>
              <a:gd name="connsiteX4-1131" fmla="*/ 7922957 w 12256307"/>
              <a:gd name="connsiteY4-1132" fmla="*/ 822441 h 6356773"/>
              <a:gd name="connsiteX5-1133" fmla="*/ 10335547 w 12256307"/>
              <a:gd name="connsiteY5-1134" fmla="*/ 1853599 h 6356773"/>
              <a:gd name="connsiteX6-1135" fmla="*/ 12256307 w 12256307"/>
              <a:gd name="connsiteY6-1136" fmla="*/ 6356773 h 6356773"/>
              <a:gd name="connsiteX0-1137" fmla="*/ 0 w 12256307"/>
              <a:gd name="connsiteY0-1138" fmla="*/ 2784016 h 6416421"/>
              <a:gd name="connsiteX1-1139" fmla="*/ 1498805 w 12256307"/>
              <a:gd name="connsiteY1-1140" fmla="*/ 4718513 h 6416421"/>
              <a:gd name="connsiteX2-1141" fmla="*/ 3598607 w 12256307"/>
              <a:gd name="connsiteY2-1142" fmla="*/ 3976792 h 6416421"/>
              <a:gd name="connsiteX3-1143" fmla="*/ 5649862 w 12256307"/>
              <a:gd name="connsiteY3-1144" fmla="*/ 81989 h 6416421"/>
              <a:gd name="connsiteX4-1145" fmla="*/ 7922957 w 12256307"/>
              <a:gd name="connsiteY4-1146" fmla="*/ 882089 h 6416421"/>
              <a:gd name="connsiteX5-1147" fmla="*/ 10335547 w 12256307"/>
              <a:gd name="connsiteY5-1148" fmla="*/ 1913247 h 6416421"/>
              <a:gd name="connsiteX6-1149" fmla="*/ 12256307 w 12256307"/>
              <a:gd name="connsiteY6-1150" fmla="*/ 6416421 h 6416421"/>
              <a:gd name="connsiteX0-1151" fmla="*/ 0 w 12256307"/>
              <a:gd name="connsiteY0-1152" fmla="*/ 2411809 h 6044214"/>
              <a:gd name="connsiteX1-1153" fmla="*/ 1498805 w 12256307"/>
              <a:gd name="connsiteY1-1154" fmla="*/ 4346306 h 6044214"/>
              <a:gd name="connsiteX2-1155" fmla="*/ 3598607 w 12256307"/>
              <a:gd name="connsiteY2-1156" fmla="*/ 3604585 h 6044214"/>
              <a:gd name="connsiteX3-1157" fmla="*/ 5478412 w 12256307"/>
              <a:gd name="connsiteY3-1158" fmla="*/ 90782 h 6044214"/>
              <a:gd name="connsiteX4-1159" fmla="*/ 7922957 w 12256307"/>
              <a:gd name="connsiteY4-1160" fmla="*/ 509882 h 6044214"/>
              <a:gd name="connsiteX5-1161" fmla="*/ 10335547 w 12256307"/>
              <a:gd name="connsiteY5-1162" fmla="*/ 1541040 h 6044214"/>
              <a:gd name="connsiteX6-1163" fmla="*/ 12256307 w 12256307"/>
              <a:gd name="connsiteY6-1164" fmla="*/ 6044214 h 6044214"/>
              <a:gd name="connsiteX0-1165" fmla="*/ 0 w 12256307"/>
              <a:gd name="connsiteY0-1166" fmla="*/ 2622524 h 6254929"/>
              <a:gd name="connsiteX1-1167" fmla="*/ 1498805 w 12256307"/>
              <a:gd name="connsiteY1-1168" fmla="*/ 4557021 h 6254929"/>
              <a:gd name="connsiteX2-1169" fmla="*/ 3598607 w 12256307"/>
              <a:gd name="connsiteY2-1170" fmla="*/ 3815300 h 6254929"/>
              <a:gd name="connsiteX3-1171" fmla="*/ 5478412 w 12256307"/>
              <a:gd name="connsiteY3-1172" fmla="*/ 301497 h 6254929"/>
              <a:gd name="connsiteX4-1173" fmla="*/ 7922957 w 12256307"/>
              <a:gd name="connsiteY4-1174" fmla="*/ 720597 h 6254929"/>
              <a:gd name="connsiteX5-1175" fmla="*/ 10335547 w 12256307"/>
              <a:gd name="connsiteY5-1176" fmla="*/ 1751755 h 6254929"/>
              <a:gd name="connsiteX6-1177" fmla="*/ 12256307 w 12256307"/>
              <a:gd name="connsiteY6-1178" fmla="*/ 6254929 h 6254929"/>
              <a:gd name="connsiteX0-1179" fmla="*/ 0 w 12256307"/>
              <a:gd name="connsiteY0-1180" fmla="*/ 2669321 h 6301726"/>
              <a:gd name="connsiteX1-1181" fmla="*/ 1498805 w 12256307"/>
              <a:gd name="connsiteY1-1182" fmla="*/ 4603818 h 6301726"/>
              <a:gd name="connsiteX2-1183" fmla="*/ 3598607 w 12256307"/>
              <a:gd name="connsiteY2-1184" fmla="*/ 3862097 h 6301726"/>
              <a:gd name="connsiteX3-1185" fmla="*/ 5478412 w 12256307"/>
              <a:gd name="connsiteY3-1186" fmla="*/ 348294 h 6301726"/>
              <a:gd name="connsiteX4-1187" fmla="*/ 7922957 w 12256307"/>
              <a:gd name="connsiteY4-1188" fmla="*/ 767394 h 6301726"/>
              <a:gd name="connsiteX5-1189" fmla="*/ 10335547 w 12256307"/>
              <a:gd name="connsiteY5-1190" fmla="*/ 1798552 h 6301726"/>
              <a:gd name="connsiteX6-1191" fmla="*/ 12256307 w 12256307"/>
              <a:gd name="connsiteY6-1192" fmla="*/ 6301726 h 6301726"/>
              <a:gd name="connsiteX0-1193" fmla="*/ 0 w 12256307"/>
              <a:gd name="connsiteY0-1194" fmla="*/ 2690115 h 6322520"/>
              <a:gd name="connsiteX1-1195" fmla="*/ 1498805 w 12256307"/>
              <a:gd name="connsiteY1-1196" fmla="*/ 4624612 h 6322520"/>
              <a:gd name="connsiteX2-1197" fmla="*/ 3598607 w 12256307"/>
              <a:gd name="connsiteY2-1198" fmla="*/ 3882891 h 6322520"/>
              <a:gd name="connsiteX3-1199" fmla="*/ 5478412 w 12256307"/>
              <a:gd name="connsiteY3-1200" fmla="*/ 369088 h 6322520"/>
              <a:gd name="connsiteX4-1201" fmla="*/ 7922957 w 12256307"/>
              <a:gd name="connsiteY4-1202" fmla="*/ 788188 h 6322520"/>
              <a:gd name="connsiteX5-1203" fmla="*/ 10335547 w 12256307"/>
              <a:gd name="connsiteY5-1204" fmla="*/ 1819346 h 6322520"/>
              <a:gd name="connsiteX6-1205" fmla="*/ 12256307 w 12256307"/>
              <a:gd name="connsiteY6-1206" fmla="*/ 6322520 h 6322520"/>
              <a:gd name="connsiteX0-1207" fmla="*/ 0 w 12256307"/>
              <a:gd name="connsiteY0-1208" fmla="*/ 1901927 h 5534332"/>
              <a:gd name="connsiteX1-1209" fmla="*/ 1498805 w 12256307"/>
              <a:gd name="connsiteY1-1210" fmla="*/ 3836424 h 5534332"/>
              <a:gd name="connsiteX2-1211" fmla="*/ 3598607 w 12256307"/>
              <a:gd name="connsiteY2-1212" fmla="*/ 3094703 h 5534332"/>
              <a:gd name="connsiteX3-1213" fmla="*/ 7922957 w 12256307"/>
              <a:gd name="connsiteY3-1214" fmla="*/ 0 h 5534332"/>
              <a:gd name="connsiteX4-1215" fmla="*/ 10335547 w 12256307"/>
              <a:gd name="connsiteY4-1216" fmla="*/ 1031158 h 5534332"/>
              <a:gd name="connsiteX5-1217" fmla="*/ 12256307 w 12256307"/>
              <a:gd name="connsiteY5-1218" fmla="*/ 5534332 h 5534332"/>
              <a:gd name="connsiteX0-1219" fmla="*/ 0 w 12256307"/>
              <a:gd name="connsiteY0-1220" fmla="*/ 997884 h 4630289"/>
              <a:gd name="connsiteX1-1221" fmla="*/ 1498805 w 12256307"/>
              <a:gd name="connsiteY1-1222" fmla="*/ 2932381 h 4630289"/>
              <a:gd name="connsiteX2-1223" fmla="*/ 3598607 w 12256307"/>
              <a:gd name="connsiteY2-1224" fmla="*/ 2190660 h 4630289"/>
              <a:gd name="connsiteX3-1225" fmla="*/ 10335547 w 12256307"/>
              <a:gd name="connsiteY3-1226" fmla="*/ 127115 h 4630289"/>
              <a:gd name="connsiteX4-1227" fmla="*/ 12256307 w 12256307"/>
              <a:gd name="connsiteY4-1228" fmla="*/ 4630289 h 4630289"/>
              <a:gd name="connsiteX0-1229" fmla="*/ 0 w 12256307"/>
              <a:gd name="connsiteY0-1230" fmla="*/ 0 h 3632405"/>
              <a:gd name="connsiteX1-1231" fmla="*/ 1498805 w 12256307"/>
              <a:gd name="connsiteY1-1232" fmla="*/ 1934497 h 3632405"/>
              <a:gd name="connsiteX2-1233" fmla="*/ 3598607 w 12256307"/>
              <a:gd name="connsiteY2-1234" fmla="*/ 1192776 h 3632405"/>
              <a:gd name="connsiteX3-1235" fmla="*/ 6963697 w 12256307"/>
              <a:gd name="connsiteY3-1236" fmla="*/ 919931 h 3632405"/>
              <a:gd name="connsiteX4-1237" fmla="*/ 12256307 w 12256307"/>
              <a:gd name="connsiteY4-1238" fmla="*/ 3632405 h 3632405"/>
              <a:gd name="connsiteX0-1239" fmla="*/ 0 w 12256307"/>
              <a:gd name="connsiteY0-1240" fmla="*/ 0 h 3632405"/>
              <a:gd name="connsiteX1-1241" fmla="*/ 1498805 w 12256307"/>
              <a:gd name="connsiteY1-1242" fmla="*/ 1934497 h 3632405"/>
              <a:gd name="connsiteX2-1243" fmla="*/ 3598607 w 12256307"/>
              <a:gd name="connsiteY2-1244" fmla="*/ 1192776 h 3632405"/>
              <a:gd name="connsiteX3-1245" fmla="*/ 6963697 w 12256307"/>
              <a:gd name="connsiteY3-1246" fmla="*/ 919931 h 3632405"/>
              <a:gd name="connsiteX4-1247" fmla="*/ 12256307 w 12256307"/>
              <a:gd name="connsiteY4-1248" fmla="*/ 3632405 h 3632405"/>
              <a:gd name="connsiteX0-1249" fmla="*/ 0 w 12256307"/>
              <a:gd name="connsiteY0-1250" fmla="*/ 0 h 3632405"/>
              <a:gd name="connsiteX1-1251" fmla="*/ 1498805 w 12256307"/>
              <a:gd name="connsiteY1-1252" fmla="*/ 1934497 h 3632405"/>
              <a:gd name="connsiteX2-1253" fmla="*/ 3598607 w 12256307"/>
              <a:gd name="connsiteY2-1254" fmla="*/ 1192776 h 3632405"/>
              <a:gd name="connsiteX3-1255" fmla="*/ 6963697 w 12256307"/>
              <a:gd name="connsiteY3-1256" fmla="*/ 919931 h 3632405"/>
              <a:gd name="connsiteX4-1257" fmla="*/ 12256307 w 12256307"/>
              <a:gd name="connsiteY4-1258" fmla="*/ 3632405 h 3632405"/>
              <a:gd name="connsiteX0-1259" fmla="*/ 0 w 12256307"/>
              <a:gd name="connsiteY0-1260" fmla="*/ 0 h 3632405"/>
              <a:gd name="connsiteX1-1261" fmla="*/ 1498805 w 12256307"/>
              <a:gd name="connsiteY1-1262" fmla="*/ 1934497 h 3632405"/>
              <a:gd name="connsiteX2-1263" fmla="*/ 4246307 w 12256307"/>
              <a:gd name="connsiteY2-1264" fmla="*/ 125976 h 3632405"/>
              <a:gd name="connsiteX3-1265" fmla="*/ 6963697 w 12256307"/>
              <a:gd name="connsiteY3-1266" fmla="*/ 919931 h 3632405"/>
              <a:gd name="connsiteX4-1267" fmla="*/ 12256307 w 12256307"/>
              <a:gd name="connsiteY4-1268" fmla="*/ 3632405 h 3632405"/>
              <a:gd name="connsiteX0-1269" fmla="*/ 0 w 12256307"/>
              <a:gd name="connsiteY0-1270" fmla="*/ 0 h 3632405"/>
              <a:gd name="connsiteX1-1271" fmla="*/ 1498805 w 12256307"/>
              <a:gd name="connsiteY1-1272" fmla="*/ 1934497 h 3632405"/>
              <a:gd name="connsiteX2-1273" fmla="*/ 4246307 w 12256307"/>
              <a:gd name="connsiteY2-1274" fmla="*/ 125976 h 3632405"/>
              <a:gd name="connsiteX3-1275" fmla="*/ 8640097 w 12256307"/>
              <a:gd name="connsiteY3-1276" fmla="*/ 1758131 h 3632405"/>
              <a:gd name="connsiteX4-1277" fmla="*/ 12256307 w 12256307"/>
              <a:gd name="connsiteY4-1278" fmla="*/ 3632405 h 3632405"/>
              <a:gd name="connsiteX0-1279" fmla="*/ 0 w 12275357"/>
              <a:gd name="connsiteY0-1280" fmla="*/ 0 h 1934679"/>
              <a:gd name="connsiteX1-1281" fmla="*/ 1498805 w 12275357"/>
              <a:gd name="connsiteY1-1282" fmla="*/ 1934497 h 1934679"/>
              <a:gd name="connsiteX2-1283" fmla="*/ 4246307 w 12275357"/>
              <a:gd name="connsiteY2-1284" fmla="*/ 125976 h 1934679"/>
              <a:gd name="connsiteX3-1285" fmla="*/ 8640097 w 12275357"/>
              <a:gd name="connsiteY3-1286" fmla="*/ 1758131 h 1934679"/>
              <a:gd name="connsiteX4-1287" fmla="*/ 12275357 w 12275357"/>
              <a:gd name="connsiteY4-1288" fmla="*/ 927305 h 1934679"/>
              <a:gd name="connsiteX0-1289" fmla="*/ 0 w 12275357"/>
              <a:gd name="connsiteY0-1290" fmla="*/ 0 h 1934679"/>
              <a:gd name="connsiteX1-1291" fmla="*/ 1498805 w 12275357"/>
              <a:gd name="connsiteY1-1292" fmla="*/ 1934497 h 1934679"/>
              <a:gd name="connsiteX2-1293" fmla="*/ 4246307 w 12275357"/>
              <a:gd name="connsiteY2-1294" fmla="*/ 125976 h 1934679"/>
              <a:gd name="connsiteX3-1295" fmla="*/ 8640097 w 12275357"/>
              <a:gd name="connsiteY3-1296" fmla="*/ 1758131 h 1934679"/>
              <a:gd name="connsiteX4-1297" fmla="*/ 12275357 w 12275357"/>
              <a:gd name="connsiteY4-1298" fmla="*/ 927305 h 1934679"/>
              <a:gd name="connsiteX0-1299" fmla="*/ 0 w 12332507"/>
              <a:gd name="connsiteY0-1300" fmla="*/ 0 h 1934679"/>
              <a:gd name="connsiteX1-1301" fmla="*/ 1498805 w 12332507"/>
              <a:gd name="connsiteY1-1302" fmla="*/ 1934497 h 1934679"/>
              <a:gd name="connsiteX2-1303" fmla="*/ 4246307 w 12332507"/>
              <a:gd name="connsiteY2-1304" fmla="*/ 125976 h 1934679"/>
              <a:gd name="connsiteX3-1305" fmla="*/ 8640097 w 12332507"/>
              <a:gd name="connsiteY3-1306" fmla="*/ 1758131 h 1934679"/>
              <a:gd name="connsiteX4-1307" fmla="*/ 12332507 w 12332507"/>
              <a:gd name="connsiteY4-1308" fmla="*/ 889205 h 1934679"/>
              <a:gd name="connsiteX0-1309" fmla="*/ 0 w 12332507"/>
              <a:gd name="connsiteY0-1310" fmla="*/ 0 h 1934679"/>
              <a:gd name="connsiteX1-1311" fmla="*/ 1498805 w 12332507"/>
              <a:gd name="connsiteY1-1312" fmla="*/ 1934497 h 1934679"/>
              <a:gd name="connsiteX2-1313" fmla="*/ 4246307 w 12332507"/>
              <a:gd name="connsiteY2-1314" fmla="*/ 125976 h 1934679"/>
              <a:gd name="connsiteX3-1315" fmla="*/ 8640097 w 12332507"/>
              <a:gd name="connsiteY3-1316" fmla="*/ 1758131 h 1934679"/>
              <a:gd name="connsiteX4-1317" fmla="*/ 12332507 w 12332507"/>
              <a:gd name="connsiteY4-1318" fmla="*/ 889205 h 1934679"/>
              <a:gd name="connsiteX0-1319" fmla="*/ 0 w 12332507"/>
              <a:gd name="connsiteY0-1320" fmla="*/ 0 h 1936693"/>
              <a:gd name="connsiteX1-1321" fmla="*/ 1498805 w 12332507"/>
              <a:gd name="connsiteY1-1322" fmla="*/ 1934497 h 1936693"/>
              <a:gd name="connsiteX2-1323" fmla="*/ 4646357 w 12332507"/>
              <a:gd name="connsiteY2-1324" fmla="*/ 411726 h 1936693"/>
              <a:gd name="connsiteX3-1325" fmla="*/ 8640097 w 12332507"/>
              <a:gd name="connsiteY3-1326" fmla="*/ 1758131 h 1936693"/>
              <a:gd name="connsiteX4-1327" fmla="*/ 12332507 w 12332507"/>
              <a:gd name="connsiteY4-1328" fmla="*/ 889205 h 1936693"/>
              <a:gd name="connsiteX0-1329" fmla="*/ 0 w 12332507"/>
              <a:gd name="connsiteY0-1330" fmla="*/ 0 h 1762290"/>
              <a:gd name="connsiteX1-1331" fmla="*/ 1689305 w 12332507"/>
              <a:gd name="connsiteY1-1332" fmla="*/ 1305847 h 1762290"/>
              <a:gd name="connsiteX2-1333" fmla="*/ 4646357 w 12332507"/>
              <a:gd name="connsiteY2-1334" fmla="*/ 411726 h 1762290"/>
              <a:gd name="connsiteX3-1335" fmla="*/ 8640097 w 12332507"/>
              <a:gd name="connsiteY3-1336" fmla="*/ 1758131 h 1762290"/>
              <a:gd name="connsiteX4-1337" fmla="*/ 12332507 w 12332507"/>
              <a:gd name="connsiteY4-1338" fmla="*/ 889205 h 1762290"/>
              <a:gd name="connsiteX0-1339" fmla="*/ 0 w 12389657"/>
              <a:gd name="connsiteY0-1340" fmla="*/ 0 h 1762290"/>
              <a:gd name="connsiteX1-1341" fmla="*/ 1746455 w 12389657"/>
              <a:gd name="connsiteY1-1342" fmla="*/ 1305847 h 1762290"/>
              <a:gd name="connsiteX2-1343" fmla="*/ 4703507 w 12389657"/>
              <a:gd name="connsiteY2-1344" fmla="*/ 411726 h 1762290"/>
              <a:gd name="connsiteX3-1345" fmla="*/ 8697247 w 12389657"/>
              <a:gd name="connsiteY3-1346" fmla="*/ 1758131 h 1762290"/>
              <a:gd name="connsiteX4-1347" fmla="*/ 12389657 w 12389657"/>
              <a:gd name="connsiteY4-1348" fmla="*/ 889205 h 17622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389657" h="1762290">
                <a:moveTo>
                  <a:pt x="0" y="0"/>
                </a:moveTo>
                <a:cubicBezTo>
                  <a:pt x="233670" y="361745"/>
                  <a:pt x="962537" y="1237226"/>
                  <a:pt x="1746455" y="1305847"/>
                </a:cubicBezTo>
                <a:cubicBezTo>
                  <a:pt x="2530373" y="1374468"/>
                  <a:pt x="3545042" y="336345"/>
                  <a:pt x="4703507" y="411726"/>
                </a:cubicBezTo>
                <a:cubicBezTo>
                  <a:pt x="5861972" y="487107"/>
                  <a:pt x="7416222" y="1678551"/>
                  <a:pt x="8697247" y="1758131"/>
                </a:cubicBezTo>
                <a:cubicBezTo>
                  <a:pt x="9978272" y="1837711"/>
                  <a:pt x="11435133" y="747433"/>
                  <a:pt x="12389657" y="889205"/>
                </a:cubicBezTo>
              </a:path>
            </a:pathLst>
          </a:custGeom>
          <a:noFill/>
          <a:ln w="34925"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</a:gradFill>
          </a:ln>
          <a:effectLst>
            <a:outerShdw blurRad="88900" dist="38100" dir="2700000" algn="tl" rotWithShape="0">
              <a:schemeClr val="accent3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4" name="任意多边形: 形状 53"/>
          <p:cNvSpPr/>
          <p:nvPr/>
        </p:nvSpPr>
        <p:spPr>
          <a:xfrm rot="21108099">
            <a:off x="-16225" y="2173987"/>
            <a:ext cx="12389657" cy="1267534"/>
          </a:xfrm>
          <a:custGeom>
            <a:avLst/>
            <a:gdLst>
              <a:gd name="connsiteX0" fmla="*/ 0 w 12978581"/>
              <a:gd name="connsiteY0" fmla="*/ 5141036 h 5141036"/>
              <a:gd name="connsiteX1" fmla="*/ 1327355 w 12978581"/>
              <a:gd name="connsiteY1" fmla="*/ 4256133 h 5141036"/>
              <a:gd name="connsiteX2" fmla="*/ 3598607 w 12978581"/>
              <a:gd name="connsiteY2" fmla="*/ 4905062 h 5141036"/>
              <a:gd name="connsiteX3" fmla="*/ 5574891 w 12978581"/>
              <a:gd name="connsiteY3" fmla="*/ 2987772 h 5141036"/>
              <a:gd name="connsiteX4" fmla="*/ 7610168 w 12978581"/>
              <a:gd name="connsiteY4" fmla="*/ 2722301 h 5141036"/>
              <a:gd name="connsiteX5" fmla="*/ 10707329 w 12978581"/>
              <a:gd name="connsiteY5" fmla="*/ 2309346 h 5141036"/>
              <a:gd name="connsiteX6" fmla="*/ 11680723 w 12978581"/>
              <a:gd name="connsiteY6" fmla="*/ 215075 h 5141036"/>
              <a:gd name="connsiteX7" fmla="*/ 12978581 w 12978581"/>
              <a:gd name="connsiteY7" fmla="*/ 38095 h 5141036"/>
              <a:gd name="connsiteX0-1" fmla="*/ 0 w 12978581"/>
              <a:gd name="connsiteY0-2" fmla="*/ 5141036 h 5141036"/>
              <a:gd name="connsiteX1-3" fmla="*/ 1327355 w 12978581"/>
              <a:gd name="connsiteY1-4" fmla="*/ 4256133 h 5141036"/>
              <a:gd name="connsiteX2-5" fmla="*/ 3598607 w 12978581"/>
              <a:gd name="connsiteY2-6" fmla="*/ 4905062 h 5141036"/>
              <a:gd name="connsiteX3-7" fmla="*/ 5574891 w 12978581"/>
              <a:gd name="connsiteY3-8" fmla="*/ 2987772 h 5141036"/>
              <a:gd name="connsiteX4-9" fmla="*/ 10707329 w 12978581"/>
              <a:gd name="connsiteY4-10" fmla="*/ 2309346 h 5141036"/>
              <a:gd name="connsiteX5-11" fmla="*/ 11680723 w 12978581"/>
              <a:gd name="connsiteY5-12" fmla="*/ 215075 h 5141036"/>
              <a:gd name="connsiteX6-13" fmla="*/ 12978581 w 12978581"/>
              <a:gd name="connsiteY6-14" fmla="*/ 38095 h 5141036"/>
              <a:gd name="connsiteX0-15" fmla="*/ 0 w 12978581"/>
              <a:gd name="connsiteY0-16" fmla="*/ 5141036 h 5141036"/>
              <a:gd name="connsiteX1-17" fmla="*/ 1327355 w 12978581"/>
              <a:gd name="connsiteY1-18" fmla="*/ 4256133 h 5141036"/>
              <a:gd name="connsiteX2-19" fmla="*/ 3598607 w 12978581"/>
              <a:gd name="connsiteY2-20" fmla="*/ 4905062 h 5141036"/>
              <a:gd name="connsiteX3-21" fmla="*/ 5574891 w 12978581"/>
              <a:gd name="connsiteY3-22" fmla="*/ 2987772 h 5141036"/>
              <a:gd name="connsiteX4-23" fmla="*/ 9320981 w 12978581"/>
              <a:gd name="connsiteY4-24" fmla="*/ 2633811 h 5141036"/>
              <a:gd name="connsiteX5-25" fmla="*/ 11680723 w 12978581"/>
              <a:gd name="connsiteY5-26" fmla="*/ 215075 h 5141036"/>
              <a:gd name="connsiteX6-27" fmla="*/ 12978581 w 12978581"/>
              <a:gd name="connsiteY6-28" fmla="*/ 38095 h 5141036"/>
              <a:gd name="connsiteX0-29" fmla="*/ 0 w 12978581"/>
              <a:gd name="connsiteY0-30" fmla="*/ 5141036 h 5141036"/>
              <a:gd name="connsiteX1-31" fmla="*/ 1327355 w 12978581"/>
              <a:gd name="connsiteY1-32" fmla="*/ 4256133 h 5141036"/>
              <a:gd name="connsiteX2-33" fmla="*/ 3598607 w 12978581"/>
              <a:gd name="connsiteY2-34" fmla="*/ 4905062 h 5141036"/>
              <a:gd name="connsiteX3-35" fmla="*/ 5574891 w 12978581"/>
              <a:gd name="connsiteY3-36" fmla="*/ 2987772 h 5141036"/>
              <a:gd name="connsiteX4-37" fmla="*/ 9320981 w 12978581"/>
              <a:gd name="connsiteY4-38" fmla="*/ 2633811 h 5141036"/>
              <a:gd name="connsiteX5-39" fmla="*/ 11680723 w 12978581"/>
              <a:gd name="connsiteY5-40" fmla="*/ 215075 h 5141036"/>
              <a:gd name="connsiteX6-41" fmla="*/ 12978581 w 12978581"/>
              <a:gd name="connsiteY6-42" fmla="*/ 38095 h 5141036"/>
              <a:gd name="connsiteX0-43" fmla="*/ 0 w 12978581"/>
              <a:gd name="connsiteY0-44" fmla="*/ 5431148 h 5431148"/>
              <a:gd name="connsiteX1-45" fmla="*/ 1327355 w 12978581"/>
              <a:gd name="connsiteY1-46" fmla="*/ 4546245 h 5431148"/>
              <a:gd name="connsiteX2-47" fmla="*/ 3598607 w 12978581"/>
              <a:gd name="connsiteY2-48" fmla="*/ 5195174 h 5431148"/>
              <a:gd name="connsiteX3-49" fmla="*/ 5574891 w 12978581"/>
              <a:gd name="connsiteY3-50" fmla="*/ 3277884 h 5431148"/>
              <a:gd name="connsiteX4-51" fmla="*/ 9320981 w 12978581"/>
              <a:gd name="connsiteY4-52" fmla="*/ 2923923 h 5431148"/>
              <a:gd name="connsiteX5-53" fmla="*/ 11002297 w 12978581"/>
              <a:gd name="connsiteY5-54" fmla="*/ 121729 h 5431148"/>
              <a:gd name="connsiteX6-55" fmla="*/ 12978581 w 12978581"/>
              <a:gd name="connsiteY6-56" fmla="*/ 328207 h 5431148"/>
              <a:gd name="connsiteX0-57" fmla="*/ 0 w 12654116"/>
              <a:gd name="connsiteY0-58" fmla="*/ 5987845 h 5987845"/>
              <a:gd name="connsiteX1-59" fmla="*/ 1327355 w 12654116"/>
              <a:gd name="connsiteY1-60" fmla="*/ 5102942 h 5987845"/>
              <a:gd name="connsiteX2-61" fmla="*/ 3598607 w 12654116"/>
              <a:gd name="connsiteY2-62" fmla="*/ 5751871 h 5987845"/>
              <a:gd name="connsiteX3-63" fmla="*/ 5574891 w 12654116"/>
              <a:gd name="connsiteY3-64" fmla="*/ 3834581 h 5987845"/>
              <a:gd name="connsiteX4-65" fmla="*/ 9320981 w 12654116"/>
              <a:gd name="connsiteY4-66" fmla="*/ 3480620 h 5987845"/>
              <a:gd name="connsiteX5-67" fmla="*/ 11002297 w 12654116"/>
              <a:gd name="connsiteY5-68" fmla="*/ 678426 h 5987845"/>
              <a:gd name="connsiteX6-69" fmla="*/ 12654116 w 12654116"/>
              <a:gd name="connsiteY6-70" fmla="*/ 0 h 5987845"/>
              <a:gd name="connsiteX0-71" fmla="*/ 0 w 12654116"/>
              <a:gd name="connsiteY0-72" fmla="*/ 5987845 h 5987845"/>
              <a:gd name="connsiteX1-73" fmla="*/ 1327355 w 12654116"/>
              <a:gd name="connsiteY1-74" fmla="*/ 5102942 h 5987845"/>
              <a:gd name="connsiteX2-75" fmla="*/ 3598607 w 12654116"/>
              <a:gd name="connsiteY2-76" fmla="*/ 5751871 h 5987845"/>
              <a:gd name="connsiteX3-77" fmla="*/ 5574891 w 12654116"/>
              <a:gd name="connsiteY3-78" fmla="*/ 3834581 h 5987845"/>
              <a:gd name="connsiteX4-79" fmla="*/ 9085007 w 12654116"/>
              <a:gd name="connsiteY4-80" fmla="*/ 3038168 h 5987845"/>
              <a:gd name="connsiteX5-81" fmla="*/ 11002297 w 12654116"/>
              <a:gd name="connsiteY5-82" fmla="*/ 678426 h 5987845"/>
              <a:gd name="connsiteX6-83" fmla="*/ 12654116 w 12654116"/>
              <a:gd name="connsiteY6-84" fmla="*/ 0 h 5987845"/>
              <a:gd name="connsiteX0-85" fmla="*/ 0 w 12654116"/>
              <a:gd name="connsiteY0-86" fmla="*/ 5987845 h 5987845"/>
              <a:gd name="connsiteX1-87" fmla="*/ 1327355 w 12654116"/>
              <a:gd name="connsiteY1-88" fmla="*/ 5102942 h 5987845"/>
              <a:gd name="connsiteX2-89" fmla="*/ 3598607 w 12654116"/>
              <a:gd name="connsiteY2-90" fmla="*/ 5751871 h 5987845"/>
              <a:gd name="connsiteX3-91" fmla="*/ 5840362 w 12654116"/>
              <a:gd name="connsiteY3-92" fmla="*/ 3952568 h 5987845"/>
              <a:gd name="connsiteX4-93" fmla="*/ 9085007 w 12654116"/>
              <a:gd name="connsiteY4-94" fmla="*/ 3038168 h 5987845"/>
              <a:gd name="connsiteX5-95" fmla="*/ 11002297 w 12654116"/>
              <a:gd name="connsiteY5-96" fmla="*/ 678426 h 5987845"/>
              <a:gd name="connsiteX6-97" fmla="*/ 12654116 w 12654116"/>
              <a:gd name="connsiteY6-98" fmla="*/ 0 h 5987845"/>
              <a:gd name="connsiteX0-99" fmla="*/ 0 w 12654116"/>
              <a:gd name="connsiteY0-100" fmla="*/ 5987845 h 5987845"/>
              <a:gd name="connsiteX1-101" fmla="*/ 1327355 w 12654116"/>
              <a:gd name="connsiteY1-102" fmla="*/ 5102942 h 5987845"/>
              <a:gd name="connsiteX2-103" fmla="*/ 3598607 w 12654116"/>
              <a:gd name="connsiteY2-104" fmla="*/ 5751871 h 5987845"/>
              <a:gd name="connsiteX3-105" fmla="*/ 5840362 w 12654116"/>
              <a:gd name="connsiteY3-106" fmla="*/ 3952568 h 5987845"/>
              <a:gd name="connsiteX4-107" fmla="*/ 9085007 w 12654116"/>
              <a:gd name="connsiteY4-108" fmla="*/ 3038168 h 5987845"/>
              <a:gd name="connsiteX5-109" fmla="*/ 11002297 w 12654116"/>
              <a:gd name="connsiteY5-110" fmla="*/ 678426 h 5987845"/>
              <a:gd name="connsiteX6-111" fmla="*/ 12654116 w 12654116"/>
              <a:gd name="connsiteY6-112" fmla="*/ 0 h 5987845"/>
              <a:gd name="connsiteX0-113" fmla="*/ 0 w 12313457"/>
              <a:gd name="connsiteY0-114" fmla="*/ 5987845 h 5987845"/>
              <a:gd name="connsiteX1-115" fmla="*/ 1327355 w 12313457"/>
              <a:gd name="connsiteY1-116" fmla="*/ 5102942 h 5987845"/>
              <a:gd name="connsiteX2-117" fmla="*/ 3598607 w 12313457"/>
              <a:gd name="connsiteY2-118" fmla="*/ 5751871 h 5987845"/>
              <a:gd name="connsiteX3-119" fmla="*/ 5840362 w 12313457"/>
              <a:gd name="connsiteY3-120" fmla="*/ 3952568 h 5987845"/>
              <a:gd name="connsiteX4-121" fmla="*/ 9085007 w 12313457"/>
              <a:gd name="connsiteY4-122" fmla="*/ 3038168 h 5987845"/>
              <a:gd name="connsiteX5-123" fmla="*/ 11002297 w 12313457"/>
              <a:gd name="connsiteY5-124" fmla="*/ 678426 h 5987845"/>
              <a:gd name="connsiteX6-125" fmla="*/ 12313457 w 12313457"/>
              <a:gd name="connsiteY6-126" fmla="*/ 0 h 5987845"/>
              <a:gd name="connsiteX0-127" fmla="*/ 0 w 12313457"/>
              <a:gd name="connsiteY0-128" fmla="*/ 6013002 h 6013002"/>
              <a:gd name="connsiteX1-129" fmla="*/ 1327355 w 12313457"/>
              <a:gd name="connsiteY1-130" fmla="*/ 5128099 h 6013002"/>
              <a:gd name="connsiteX2-131" fmla="*/ 3598607 w 12313457"/>
              <a:gd name="connsiteY2-132" fmla="*/ 5777028 h 6013002"/>
              <a:gd name="connsiteX3-133" fmla="*/ 5840362 w 12313457"/>
              <a:gd name="connsiteY3-134" fmla="*/ 3977725 h 6013002"/>
              <a:gd name="connsiteX4-135" fmla="*/ 9085007 w 12313457"/>
              <a:gd name="connsiteY4-136" fmla="*/ 3063325 h 6013002"/>
              <a:gd name="connsiteX5-137" fmla="*/ 11002297 w 12313457"/>
              <a:gd name="connsiteY5-138" fmla="*/ 703583 h 6013002"/>
              <a:gd name="connsiteX6-139" fmla="*/ 12313457 w 12313457"/>
              <a:gd name="connsiteY6-140" fmla="*/ 25157 h 6013002"/>
              <a:gd name="connsiteX0-141" fmla="*/ 0 w 12313457"/>
              <a:gd name="connsiteY0-142" fmla="*/ 5989459 h 5989459"/>
              <a:gd name="connsiteX1-143" fmla="*/ 1327355 w 12313457"/>
              <a:gd name="connsiteY1-144" fmla="*/ 5104556 h 5989459"/>
              <a:gd name="connsiteX2-145" fmla="*/ 3598607 w 12313457"/>
              <a:gd name="connsiteY2-146" fmla="*/ 5753485 h 5989459"/>
              <a:gd name="connsiteX3-147" fmla="*/ 5840362 w 12313457"/>
              <a:gd name="connsiteY3-148" fmla="*/ 3954182 h 5989459"/>
              <a:gd name="connsiteX4-149" fmla="*/ 9085007 w 12313457"/>
              <a:gd name="connsiteY4-150" fmla="*/ 3039782 h 5989459"/>
              <a:gd name="connsiteX5-151" fmla="*/ 11002297 w 12313457"/>
              <a:gd name="connsiteY5-152" fmla="*/ 680040 h 5989459"/>
              <a:gd name="connsiteX6-153" fmla="*/ 12313457 w 12313457"/>
              <a:gd name="connsiteY6-154" fmla="*/ 1614 h 5989459"/>
              <a:gd name="connsiteX0-155" fmla="*/ 0 w 12313457"/>
              <a:gd name="connsiteY0-156" fmla="*/ 5989459 h 5989459"/>
              <a:gd name="connsiteX1-157" fmla="*/ 1327355 w 12313457"/>
              <a:gd name="connsiteY1-158" fmla="*/ 5104556 h 5989459"/>
              <a:gd name="connsiteX2-159" fmla="*/ 3655757 w 12313457"/>
              <a:gd name="connsiteY2-160" fmla="*/ 5391535 h 5989459"/>
              <a:gd name="connsiteX3-161" fmla="*/ 5840362 w 12313457"/>
              <a:gd name="connsiteY3-162" fmla="*/ 3954182 h 5989459"/>
              <a:gd name="connsiteX4-163" fmla="*/ 9085007 w 12313457"/>
              <a:gd name="connsiteY4-164" fmla="*/ 3039782 h 5989459"/>
              <a:gd name="connsiteX5-165" fmla="*/ 11002297 w 12313457"/>
              <a:gd name="connsiteY5-166" fmla="*/ 680040 h 5989459"/>
              <a:gd name="connsiteX6-167" fmla="*/ 12313457 w 12313457"/>
              <a:gd name="connsiteY6-168" fmla="*/ 1614 h 5989459"/>
              <a:gd name="connsiteX0-169" fmla="*/ 0 w 12351557"/>
              <a:gd name="connsiteY0-170" fmla="*/ 6637159 h 6637159"/>
              <a:gd name="connsiteX1-171" fmla="*/ 1365455 w 12351557"/>
              <a:gd name="connsiteY1-172" fmla="*/ 5104556 h 6637159"/>
              <a:gd name="connsiteX2-173" fmla="*/ 3693857 w 12351557"/>
              <a:gd name="connsiteY2-174" fmla="*/ 5391535 h 6637159"/>
              <a:gd name="connsiteX3-175" fmla="*/ 5878462 w 12351557"/>
              <a:gd name="connsiteY3-176" fmla="*/ 3954182 h 6637159"/>
              <a:gd name="connsiteX4-177" fmla="*/ 9123107 w 12351557"/>
              <a:gd name="connsiteY4-178" fmla="*/ 3039782 h 6637159"/>
              <a:gd name="connsiteX5-179" fmla="*/ 11040397 w 12351557"/>
              <a:gd name="connsiteY5-180" fmla="*/ 680040 h 6637159"/>
              <a:gd name="connsiteX6-181" fmla="*/ 12351557 w 12351557"/>
              <a:gd name="connsiteY6-182" fmla="*/ 1614 h 6637159"/>
              <a:gd name="connsiteX0-183" fmla="*/ 0 w 12256307"/>
              <a:gd name="connsiteY0-184" fmla="*/ 6999109 h 6999109"/>
              <a:gd name="connsiteX1-185" fmla="*/ 1270205 w 12256307"/>
              <a:gd name="connsiteY1-186" fmla="*/ 5104556 h 6999109"/>
              <a:gd name="connsiteX2-187" fmla="*/ 3598607 w 12256307"/>
              <a:gd name="connsiteY2-188" fmla="*/ 5391535 h 6999109"/>
              <a:gd name="connsiteX3-189" fmla="*/ 5783212 w 12256307"/>
              <a:gd name="connsiteY3-190" fmla="*/ 3954182 h 6999109"/>
              <a:gd name="connsiteX4-191" fmla="*/ 9027857 w 12256307"/>
              <a:gd name="connsiteY4-192" fmla="*/ 3039782 h 6999109"/>
              <a:gd name="connsiteX5-193" fmla="*/ 10945147 w 12256307"/>
              <a:gd name="connsiteY5-194" fmla="*/ 680040 h 6999109"/>
              <a:gd name="connsiteX6-195" fmla="*/ 12256307 w 12256307"/>
              <a:gd name="connsiteY6-196" fmla="*/ 1614 h 6999109"/>
              <a:gd name="connsiteX0-197" fmla="*/ 0 w 12256307"/>
              <a:gd name="connsiteY0-198" fmla="*/ 6999109 h 6999109"/>
              <a:gd name="connsiteX1-199" fmla="*/ 1270205 w 12256307"/>
              <a:gd name="connsiteY1-200" fmla="*/ 5104556 h 6999109"/>
              <a:gd name="connsiteX2-201" fmla="*/ 3598607 w 12256307"/>
              <a:gd name="connsiteY2-202" fmla="*/ 5391535 h 6999109"/>
              <a:gd name="connsiteX3-203" fmla="*/ 5783212 w 12256307"/>
              <a:gd name="connsiteY3-204" fmla="*/ 3954182 h 6999109"/>
              <a:gd name="connsiteX4-205" fmla="*/ 9027857 w 12256307"/>
              <a:gd name="connsiteY4-206" fmla="*/ 3039782 h 6999109"/>
              <a:gd name="connsiteX5-207" fmla="*/ 10945147 w 12256307"/>
              <a:gd name="connsiteY5-208" fmla="*/ 680040 h 6999109"/>
              <a:gd name="connsiteX6-209" fmla="*/ 12256307 w 12256307"/>
              <a:gd name="connsiteY6-210" fmla="*/ 1614 h 6999109"/>
              <a:gd name="connsiteX0-211" fmla="*/ 0 w 12313457"/>
              <a:gd name="connsiteY0-212" fmla="*/ 7094359 h 7094359"/>
              <a:gd name="connsiteX1-213" fmla="*/ 1327355 w 12313457"/>
              <a:gd name="connsiteY1-214" fmla="*/ 5104556 h 7094359"/>
              <a:gd name="connsiteX2-215" fmla="*/ 3655757 w 12313457"/>
              <a:gd name="connsiteY2-216" fmla="*/ 5391535 h 7094359"/>
              <a:gd name="connsiteX3-217" fmla="*/ 5840362 w 12313457"/>
              <a:gd name="connsiteY3-218" fmla="*/ 3954182 h 7094359"/>
              <a:gd name="connsiteX4-219" fmla="*/ 9085007 w 12313457"/>
              <a:gd name="connsiteY4-220" fmla="*/ 3039782 h 7094359"/>
              <a:gd name="connsiteX5-221" fmla="*/ 11002297 w 12313457"/>
              <a:gd name="connsiteY5-222" fmla="*/ 680040 h 7094359"/>
              <a:gd name="connsiteX6-223" fmla="*/ 12313457 w 12313457"/>
              <a:gd name="connsiteY6-224" fmla="*/ 1614 h 7094359"/>
              <a:gd name="connsiteX0-225" fmla="*/ 0 w 12313457"/>
              <a:gd name="connsiteY0-226" fmla="*/ 7094359 h 7094359"/>
              <a:gd name="connsiteX1-227" fmla="*/ 1194005 w 12313457"/>
              <a:gd name="connsiteY1-228" fmla="*/ 5047406 h 7094359"/>
              <a:gd name="connsiteX2-229" fmla="*/ 3655757 w 12313457"/>
              <a:gd name="connsiteY2-230" fmla="*/ 5391535 h 7094359"/>
              <a:gd name="connsiteX3-231" fmla="*/ 5840362 w 12313457"/>
              <a:gd name="connsiteY3-232" fmla="*/ 3954182 h 7094359"/>
              <a:gd name="connsiteX4-233" fmla="*/ 9085007 w 12313457"/>
              <a:gd name="connsiteY4-234" fmla="*/ 3039782 h 7094359"/>
              <a:gd name="connsiteX5-235" fmla="*/ 11002297 w 12313457"/>
              <a:gd name="connsiteY5-236" fmla="*/ 680040 h 7094359"/>
              <a:gd name="connsiteX6-237" fmla="*/ 12313457 w 12313457"/>
              <a:gd name="connsiteY6-238" fmla="*/ 1614 h 7094359"/>
              <a:gd name="connsiteX0-239" fmla="*/ 0 w 12313457"/>
              <a:gd name="connsiteY0-240" fmla="*/ 7094359 h 7094359"/>
              <a:gd name="connsiteX1-241" fmla="*/ 1194005 w 12313457"/>
              <a:gd name="connsiteY1-242" fmla="*/ 5047406 h 7094359"/>
              <a:gd name="connsiteX2-243" fmla="*/ 3655757 w 12313457"/>
              <a:gd name="connsiteY2-244" fmla="*/ 5391535 h 7094359"/>
              <a:gd name="connsiteX3-245" fmla="*/ 5040262 w 12313457"/>
              <a:gd name="connsiteY3-246" fmla="*/ 3077882 h 7094359"/>
              <a:gd name="connsiteX4-247" fmla="*/ 9085007 w 12313457"/>
              <a:gd name="connsiteY4-248" fmla="*/ 3039782 h 7094359"/>
              <a:gd name="connsiteX5-249" fmla="*/ 11002297 w 12313457"/>
              <a:gd name="connsiteY5-250" fmla="*/ 680040 h 7094359"/>
              <a:gd name="connsiteX6-251" fmla="*/ 12313457 w 12313457"/>
              <a:gd name="connsiteY6-252" fmla="*/ 1614 h 7094359"/>
              <a:gd name="connsiteX0-253" fmla="*/ 0 w 12313457"/>
              <a:gd name="connsiteY0-254" fmla="*/ 7094359 h 7094359"/>
              <a:gd name="connsiteX1-255" fmla="*/ 1194005 w 12313457"/>
              <a:gd name="connsiteY1-256" fmla="*/ 5047406 h 7094359"/>
              <a:gd name="connsiteX2-257" fmla="*/ 3655757 w 12313457"/>
              <a:gd name="connsiteY2-258" fmla="*/ 5391535 h 7094359"/>
              <a:gd name="connsiteX3-259" fmla="*/ 5040262 w 12313457"/>
              <a:gd name="connsiteY3-260" fmla="*/ 3077882 h 7094359"/>
              <a:gd name="connsiteX4-261" fmla="*/ 8380157 w 12313457"/>
              <a:gd name="connsiteY4-262" fmla="*/ 4030382 h 7094359"/>
              <a:gd name="connsiteX5-263" fmla="*/ 11002297 w 12313457"/>
              <a:gd name="connsiteY5-264" fmla="*/ 680040 h 7094359"/>
              <a:gd name="connsiteX6-265" fmla="*/ 12313457 w 12313457"/>
              <a:gd name="connsiteY6-266" fmla="*/ 1614 h 7094359"/>
              <a:gd name="connsiteX0-267" fmla="*/ 0 w 12789707"/>
              <a:gd name="connsiteY0-268" fmla="*/ 6459024 h 6459024"/>
              <a:gd name="connsiteX1-269" fmla="*/ 1194005 w 12789707"/>
              <a:gd name="connsiteY1-270" fmla="*/ 4412071 h 6459024"/>
              <a:gd name="connsiteX2-271" fmla="*/ 3655757 w 12789707"/>
              <a:gd name="connsiteY2-272" fmla="*/ 4756200 h 6459024"/>
              <a:gd name="connsiteX3-273" fmla="*/ 5040262 w 12789707"/>
              <a:gd name="connsiteY3-274" fmla="*/ 2442547 h 6459024"/>
              <a:gd name="connsiteX4-275" fmla="*/ 8380157 w 12789707"/>
              <a:gd name="connsiteY4-276" fmla="*/ 3395047 h 6459024"/>
              <a:gd name="connsiteX5-277" fmla="*/ 11002297 w 12789707"/>
              <a:gd name="connsiteY5-278" fmla="*/ 44705 h 6459024"/>
              <a:gd name="connsiteX6-279" fmla="*/ 12789707 w 12789707"/>
              <a:gd name="connsiteY6-280" fmla="*/ 1842779 h 6459024"/>
              <a:gd name="connsiteX0-281" fmla="*/ 0 w 12789707"/>
              <a:gd name="connsiteY0-282" fmla="*/ 5644689 h 5644689"/>
              <a:gd name="connsiteX1-283" fmla="*/ 1194005 w 12789707"/>
              <a:gd name="connsiteY1-284" fmla="*/ 3597736 h 5644689"/>
              <a:gd name="connsiteX2-285" fmla="*/ 3655757 w 12789707"/>
              <a:gd name="connsiteY2-286" fmla="*/ 3941865 h 5644689"/>
              <a:gd name="connsiteX3-287" fmla="*/ 5040262 w 12789707"/>
              <a:gd name="connsiteY3-288" fmla="*/ 1628212 h 5644689"/>
              <a:gd name="connsiteX4-289" fmla="*/ 8380157 w 12789707"/>
              <a:gd name="connsiteY4-290" fmla="*/ 2580712 h 5644689"/>
              <a:gd name="connsiteX5-291" fmla="*/ 9135397 w 12789707"/>
              <a:gd name="connsiteY5-292" fmla="*/ 68570 h 5644689"/>
              <a:gd name="connsiteX6-293" fmla="*/ 12789707 w 12789707"/>
              <a:gd name="connsiteY6-294" fmla="*/ 1028444 h 5644689"/>
              <a:gd name="connsiteX0-295" fmla="*/ 0 w 12789707"/>
              <a:gd name="connsiteY0-296" fmla="*/ 5644689 h 5644689"/>
              <a:gd name="connsiteX1-297" fmla="*/ 1194005 w 12789707"/>
              <a:gd name="connsiteY1-298" fmla="*/ 3597736 h 5644689"/>
              <a:gd name="connsiteX2-299" fmla="*/ 3655757 w 12789707"/>
              <a:gd name="connsiteY2-300" fmla="*/ 3941865 h 5644689"/>
              <a:gd name="connsiteX3-301" fmla="*/ 5040262 w 12789707"/>
              <a:gd name="connsiteY3-302" fmla="*/ 1628212 h 5644689"/>
              <a:gd name="connsiteX4-303" fmla="*/ 7237157 w 12789707"/>
              <a:gd name="connsiteY4-304" fmla="*/ 2656912 h 5644689"/>
              <a:gd name="connsiteX5-305" fmla="*/ 9135397 w 12789707"/>
              <a:gd name="connsiteY5-306" fmla="*/ 68570 h 5644689"/>
              <a:gd name="connsiteX6-307" fmla="*/ 12789707 w 12789707"/>
              <a:gd name="connsiteY6-308" fmla="*/ 1028444 h 5644689"/>
              <a:gd name="connsiteX0-309" fmla="*/ 0 w 11799107"/>
              <a:gd name="connsiteY0-310" fmla="*/ 5605177 h 5605177"/>
              <a:gd name="connsiteX1-311" fmla="*/ 1194005 w 11799107"/>
              <a:gd name="connsiteY1-312" fmla="*/ 3558224 h 5605177"/>
              <a:gd name="connsiteX2-313" fmla="*/ 3655757 w 11799107"/>
              <a:gd name="connsiteY2-314" fmla="*/ 3902353 h 5605177"/>
              <a:gd name="connsiteX3-315" fmla="*/ 5040262 w 11799107"/>
              <a:gd name="connsiteY3-316" fmla="*/ 1588700 h 5605177"/>
              <a:gd name="connsiteX4-317" fmla="*/ 7237157 w 11799107"/>
              <a:gd name="connsiteY4-318" fmla="*/ 2617400 h 5605177"/>
              <a:gd name="connsiteX5-319" fmla="*/ 9135397 w 11799107"/>
              <a:gd name="connsiteY5-320" fmla="*/ 29058 h 5605177"/>
              <a:gd name="connsiteX6-321" fmla="*/ 11799107 w 11799107"/>
              <a:gd name="connsiteY6-322" fmla="*/ 3122532 h 5605177"/>
              <a:gd name="connsiteX0-323" fmla="*/ 0 w 11799107"/>
              <a:gd name="connsiteY0-324" fmla="*/ 4550145 h 4550145"/>
              <a:gd name="connsiteX1-325" fmla="*/ 1194005 w 11799107"/>
              <a:gd name="connsiteY1-326" fmla="*/ 2503192 h 4550145"/>
              <a:gd name="connsiteX2-327" fmla="*/ 3655757 w 11799107"/>
              <a:gd name="connsiteY2-328" fmla="*/ 2847321 h 4550145"/>
              <a:gd name="connsiteX3-329" fmla="*/ 5040262 w 11799107"/>
              <a:gd name="connsiteY3-330" fmla="*/ 533668 h 4550145"/>
              <a:gd name="connsiteX4-331" fmla="*/ 7237157 w 11799107"/>
              <a:gd name="connsiteY4-332" fmla="*/ 1562368 h 4550145"/>
              <a:gd name="connsiteX5-333" fmla="*/ 9802147 w 11799107"/>
              <a:gd name="connsiteY5-334" fmla="*/ 40826 h 4550145"/>
              <a:gd name="connsiteX6-335" fmla="*/ 11799107 w 11799107"/>
              <a:gd name="connsiteY6-336" fmla="*/ 2067500 h 4550145"/>
              <a:gd name="connsiteX0-337" fmla="*/ 0 w 12389657"/>
              <a:gd name="connsiteY0-338" fmla="*/ 4534716 h 4534716"/>
              <a:gd name="connsiteX1-339" fmla="*/ 1194005 w 12389657"/>
              <a:gd name="connsiteY1-340" fmla="*/ 2487763 h 4534716"/>
              <a:gd name="connsiteX2-341" fmla="*/ 3655757 w 12389657"/>
              <a:gd name="connsiteY2-342" fmla="*/ 2831892 h 4534716"/>
              <a:gd name="connsiteX3-343" fmla="*/ 5040262 w 12389657"/>
              <a:gd name="connsiteY3-344" fmla="*/ 518239 h 4534716"/>
              <a:gd name="connsiteX4-345" fmla="*/ 7237157 w 12389657"/>
              <a:gd name="connsiteY4-346" fmla="*/ 1546939 h 4534716"/>
              <a:gd name="connsiteX5-347" fmla="*/ 9802147 w 12389657"/>
              <a:gd name="connsiteY5-348" fmla="*/ 25397 h 4534716"/>
              <a:gd name="connsiteX6-349" fmla="*/ 12389657 w 12389657"/>
              <a:gd name="connsiteY6-350" fmla="*/ 3652271 h 4534716"/>
              <a:gd name="connsiteX0-351" fmla="*/ 0 w 12390086"/>
              <a:gd name="connsiteY0-352" fmla="*/ 4540326 h 4540326"/>
              <a:gd name="connsiteX1-353" fmla="*/ 1194005 w 12390086"/>
              <a:gd name="connsiteY1-354" fmla="*/ 2493373 h 4540326"/>
              <a:gd name="connsiteX2-355" fmla="*/ 3655757 w 12390086"/>
              <a:gd name="connsiteY2-356" fmla="*/ 2837502 h 4540326"/>
              <a:gd name="connsiteX3-357" fmla="*/ 5040262 w 12390086"/>
              <a:gd name="connsiteY3-358" fmla="*/ 523849 h 4540326"/>
              <a:gd name="connsiteX4-359" fmla="*/ 7237157 w 12390086"/>
              <a:gd name="connsiteY4-360" fmla="*/ 1552549 h 4540326"/>
              <a:gd name="connsiteX5-361" fmla="*/ 9802147 w 12390086"/>
              <a:gd name="connsiteY5-362" fmla="*/ 31007 h 4540326"/>
              <a:gd name="connsiteX6-363" fmla="*/ 12389657 w 12390086"/>
              <a:gd name="connsiteY6-364" fmla="*/ 3657881 h 4540326"/>
              <a:gd name="connsiteX0-365" fmla="*/ 0 w 12390086"/>
              <a:gd name="connsiteY0-366" fmla="*/ 4585924 h 4585924"/>
              <a:gd name="connsiteX1-367" fmla="*/ 1194005 w 12390086"/>
              <a:gd name="connsiteY1-368" fmla="*/ 2538971 h 4585924"/>
              <a:gd name="connsiteX2-369" fmla="*/ 3655757 w 12390086"/>
              <a:gd name="connsiteY2-370" fmla="*/ 2883100 h 4585924"/>
              <a:gd name="connsiteX3-371" fmla="*/ 5040262 w 12390086"/>
              <a:gd name="connsiteY3-372" fmla="*/ 569447 h 4585924"/>
              <a:gd name="connsiteX4-373" fmla="*/ 7237157 w 12390086"/>
              <a:gd name="connsiteY4-374" fmla="*/ 1598147 h 4585924"/>
              <a:gd name="connsiteX5-375" fmla="*/ 9802147 w 12390086"/>
              <a:gd name="connsiteY5-376" fmla="*/ 76605 h 4585924"/>
              <a:gd name="connsiteX6-377" fmla="*/ 12389657 w 12390086"/>
              <a:gd name="connsiteY6-378" fmla="*/ 3703479 h 4585924"/>
              <a:gd name="connsiteX0-379" fmla="*/ 0 w 12390086"/>
              <a:gd name="connsiteY0-380" fmla="*/ 4540327 h 4540327"/>
              <a:gd name="connsiteX1-381" fmla="*/ 1194005 w 12390086"/>
              <a:gd name="connsiteY1-382" fmla="*/ 2493374 h 4540327"/>
              <a:gd name="connsiteX2-383" fmla="*/ 3655757 w 12390086"/>
              <a:gd name="connsiteY2-384" fmla="*/ 2837503 h 4540327"/>
              <a:gd name="connsiteX3-385" fmla="*/ 5040262 w 12390086"/>
              <a:gd name="connsiteY3-386" fmla="*/ 523850 h 4540327"/>
              <a:gd name="connsiteX4-387" fmla="*/ 7237157 w 12390086"/>
              <a:gd name="connsiteY4-388" fmla="*/ 1552550 h 4540327"/>
              <a:gd name="connsiteX5-389" fmla="*/ 9802147 w 12390086"/>
              <a:gd name="connsiteY5-390" fmla="*/ 31008 h 4540327"/>
              <a:gd name="connsiteX6-391" fmla="*/ 12389657 w 12390086"/>
              <a:gd name="connsiteY6-392" fmla="*/ 3657882 h 4540327"/>
              <a:gd name="connsiteX0-393" fmla="*/ 0 w 12390194"/>
              <a:gd name="connsiteY0-394" fmla="*/ 4538049 h 4538049"/>
              <a:gd name="connsiteX1-395" fmla="*/ 1194005 w 12390194"/>
              <a:gd name="connsiteY1-396" fmla="*/ 2491096 h 4538049"/>
              <a:gd name="connsiteX2-397" fmla="*/ 3655757 w 12390194"/>
              <a:gd name="connsiteY2-398" fmla="*/ 2835225 h 4538049"/>
              <a:gd name="connsiteX3-399" fmla="*/ 5040262 w 12390194"/>
              <a:gd name="connsiteY3-400" fmla="*/ 521572 h 4538049"/>
              <a:gd name="connsiteX4-401" fmla="*/ 7237157 w 12390194"/>
              <a:gd name="connsiteY4-402" fmla="*/ 1550272 h 4538049"/>
              <a:gd name="connsiteX5-403" fmla="*/ 9802147 w 12390194"/>
              <a:gd name="connsiteY5-404" fmla="*/ 28730 h 4538049"/>
              <a:gd name="connsiteX6-405" fmla="*/ 12389657 w 12390194"/>
              <a:gd name="connsiteY6-406" fmla="*/ 3655604 h 4538049"/>
              <a:gd name="connsiteX0-407" fmla="*/ 0 w 12390279"/>
              <a:gd name="connsiteY0-408" fmla="*/ 4688635 h 4688635"/>
              <a:gd name="connsiteX1-409" fmla="*/ 1194005 w 12390279"/>
              <a:gd name="connsiteY1-410" fmla="*/ 2641682 h 4688635"/>
              <a:gd name="connsiteX2-411" fmla="*/ 3655757 w 12390279"/>
              <a:gd name="connsiteY2-412" fmla="*/ 2985811 h 4688635"/>
              <a:gd name="connsiteX3-413" fmla="*/ 5040262 w 12390279"/>
              <a:gd name="connsiteY3-414" fmla="*/ 672158 h 4688635"/>
              <a:gd name="connsiteX4-415" fmla="*/ 7237157 w 12390279"/>
              <a:gd name="connsiteY4-416" fmla="*/ 1700858 h 4688635"/>
              <a:gd name="connsiteX5-417" fmla="*/ 10049797 w 12390279"/>
              <a:gd name="connsiteY5-418" fmla="*/ 26916 h 4688635"/>
              <a:gd name="connsiteX6-419" fmla="*/ 12389657 w 12390279"/>
              <a:gd name="connsiteY6-420" fmla="*/ 3806190 h 4688635"/>
              <a:gd name="connsiteX0-421" fmla="*/ 0 w 12390260"/>
              <a:gd name="connsiteY0-422" fmla="*/ 4703511 h 4703511"/>
              <a:gd name="connsiteX1-423" fmla="*/ 1194005 w 12390260"/>
              <a:gd name="connsiteY1-424" fmla="*/ 2656558 h 4703511"/>
              <a:gd name="connsiteX2-425" fmla="*/ 3655757 w 12390260"/>
              <a:gd name="connsiteY2-426" fmla="*/ 3000687 h 4703511"/>
              <a:gd name="connsiteX3-427" fmla="*/ 5040262 w 12390260"/>
              <a:gd name="connsiteY3-428" fmla="*/ 687034 h 4703511"/>
              <a:gd name="connsiteX4-429" fmla="*/ 7675307 w 12390260"/>
              <a:gd name="connsiteY4-430" fmla="*/ 1734784 h 4703511"/>
              <a:gd name="connsiteX5-431" fmla="*/ 10049797 w 12390260"/>
              <a:gd name="connsiteY5-432" fmla="*/ 41792 h 4703511"/>
              <a:gd name="connsiteX6-433" fmla="*/ 12389657 w 12390260"/>
              <a:gd name="connsiteY6-434" fmla="*/ 3821066 h 4703511"/>
              <a:gd name="connsiteX0-435" fmla="*/ 0 w 12390260"/>
              <a:gd name="connsiteY0-436" fmla="*/ 4703511 h 4703511"/>
              <a:gd name="connsiteX1-437" fmla="*/ 1194005 w 12390260"/>
              <a:gd name="connsiteY1-438" fmla="*/ 2656558 h 4703511"/>
              <a:gd name="connsiteX2-439" fmla="*/ 3693857 w 12390260"/>
              <a:gd name="connsiteY2-440" fmla="*/ 2791137 h 4703511"/>
              <a:gd name="connsiteX3-441" fmla="*/ 5040262 w 12390260"/>
              <a:gd name="connsiteY3-442" fmla="*/ 687034 h 4703511"/>
              <a:gd name="connsiteX4-443" fmla="*/ 7675307 w 12390260"/>
              <a:gd name="connsiteY4-444" fmla="*/ 1734784 h 4703511"/>
              <a:gd name="connsiteX5-445" fmla="*/ 10049797 w 12390260"/>
              <a:gd name="connsiteY5-446" fmla="*/ 41792 h 4703511"/>
              <a:gd name="connsiteX6-447" fmla="*/ 12389657 w 12390260"/>
              <a:gd name="connsiteY6-448" fmla="*/ 3821066 h 4703511"/>
              <a:gd name="connsiteX0-449" fmla="*/ 0 w 12390260"/>
              <a:gd name="connsiteY0-450" fmla="*/ 4703511 h 4703511"/>
              <a:gd name="connsiteX1-451" fmla="*/ 1194005 w 12390260"/>
              <a:gd name="connsiteY1-452" fmla="*/ 2656558 h 4703511"/>
              <a:gd name="connsiteX2-453" fmla="*/ 3522407 w 12390260"/>
              <a:gd name="connsiteY2-454" fmla="*/ 2429187 h 4703511"/>
              <a:gd name="connsiteX3-455" fmla="*/ 5040262 w 12390260"/>
              <a:gd name="connsiteY3-456" fmla="*/ 687034 h 4703511"/>
              <a:gd name="connsiteX4-457" fmla="*/ 7675307 w 12390260"/>
              <a:gd name="connsiteY4-458" fmla="*/ 1734784 h 4703511"/>
              <a:gd name="connsiteX5-459" fmla="*/ 10049797 w 12390260"/>
              <a:gd name="connsiteY5-460" fmla="*/ 41792 h 4703511"/>
              <a:gd name="connsiteX6-461" fmla="*/ 12389657 w 12390260"/>
              <a:gd name="connsiteY6-462" fmla="*/ 3821066 h 4703511"/>
              <a:gd name="connsiteX0-463" fmla="*/ 0 w 12390260"/>
              <a:gd name="connsiteY0-464" fmla="*/ 4702247 h 4702247"/>
              <a:gd name="connsiteX1-465" fmla="*/ 1194005 w 12390260"/>
              <a:gd name="connsiteY1-466" fmla="*/ 2655294 h 4702247"/>
              <a:gd name="connsiteX2-467" fmla="*/ 3522407 w 12390260"/>
              <a:gd name="connsiteY2-468" fmla="*/ 2427923 h 4702247"/>
              <a:gd name="connsiteX3-469" fmla="*/ 4849762 w 12390260"/>
              <a:gd name="connsiteY3-470" fmla="*/ 266670 h 4702247"/>
              <a:gd name="connsiteX4-471" fmla="*/ 7675307 w 12390260"/>
              <a:gd name="connsiteY4-472" fmla="*/ 1733520 h 4702247"/>
              <a:gd name="connsiteX5-473" fmla="*/ 10049797 w 12390260"/>
              <a:gd name="connsiteY5-474" fmla="*/ 40528 h 4702247"/>
              <a:gd name="connsiteX6-475" fmla="*/ 12389657 w 12390260"/>
              <a:gd name="connsiteY6-476" fmla="*/ 3819802 h 4702247"/>
              <a:gd name="connsiteX0-477" fmla="*/ 0 w 12390277"/>
              <a:gd name="connsiteY0-478" fmla="*/ 4775367 h 4775367"/>
              <a:gd name="connsiteX1-479" fmla="*/ 1194005 w 12390277"/>
              <a:gd name="connsiteY1-480" fmla="*/ 2728414 h 4775367"/>
              <a:gd name="connsiteX2-481" fmla="*/ 3522407 w 12390277"/>
              <a:gd name="connsiteY2-482" fmla="*/ 2501043 h 4775367"/>
              <a:gd name="connsiteX3-483" fmla="*/ 4849762 w 12390277"/>
              <a:gd name="connsiteY3-484" fmla="*/ 339790 h 4775367"/>
              <a:gd name="connsiteX4-485" fmla="*/ 7408607 w 12390277"/>
              <a:gd name="connsiteY4-486" fmla="*/ 930340 h 4775367"/>
              <a:gd name="connsiteX5-487" fmla="*/ 10049797 w 12390277"/>
              <a:gd name="connsiteY5-488" fmla="*/ 113648 h 4775367"/>
              <a:gd name="connsiteX6-489" fmla="*/ 12389657 w 12390277"/>
              <a:gd name="connsiteY6-490" fmla="*/ 3892922 h 4775367"/>
              <a:gd name="connsiteX0-491" fmla="*/ 0 w 12390277"/>
              <a:gd name="connsiteY0-492" fmla="*/ 4772902 h 4772902"/>
              <a:gd name="connsiteX1-493" fmla="*/ 1194005 w 12390277"/>
              <a:gd name="connsiteY1-494" fmla="*/ 2725949 h 4772902"/>
              <a:gd name="connsiteX2-495" fmla="*/ 3522407 w 12390277"/>
              <a:gd name="connsiteY2-496" fmla="*/ 2498578 h 4772902"/>
              <a:gd name="connsiteX3-497" fmla="*/ 5002162 w 12390277"/>
              <a:gd name="connsiteY3-498" fmla="*/ 108725 h 4772902"/>
              <a:gd name="connsiteX4-499" fmla="*/ 7408607 w 12390277"/>
              <a:gd name="connsiteY4-500" fmla="*/ 927875 h 4772902"/>
              <a:gd name="connsiteX5-501" fmla="*/ 10049797 w 12390277"/>
              <a:gd name="connsiteY5-502" fmla="*/ 111183 h 4772902"/>
              <a:gd name="connsiteX6-503" fmla="*/ 12389657 w 12390277"/>
              <a:gd name="connsiteY6-504" fmla="*/ 3890457 h 4772902"/>
              <a:gd name="connsiteX0-505" fmla="*/ 0 w 12390334"/>
              <a:gd name="connsiteY0-506" fmla="*/ 4719099 h 4719099"/>
              <a:gd name="connsiteX1-507" fmla="*/ 1194005 w 12390334"/>
              <a:gd name="connsiteY1-508" fmla="*/ 2672146 h 4719099"/>
              <a:gd name="connsiteX2-509" fmla="*/ 3522407 w 12390334"/>
              <a:gd name="connsiteY2-510" fmla="*/ 2444775 h 4719099"/>
              <a:gd name="connsiteX3-511" fmla="*/ 5002162 w 12390334"/>
              <a:gd name="connsiteY3-512" fmla="*/ 54922 h 4719099"/>
              <a:gd name="connsiteX4-513" fmla="*/ 7408607 w 12390334"/>
              <a:gd name="connsiteY4-514" fmla="*/ 874072 h 4719099"/>
              <a:gd name="connsiteX5-515" fmla="*/ 10183147 w 12390334"/>
              <a:gd name="connsiteY5-516" fmla="*/ 114530 h 4719099"/>
              <a:gd name="connsiteX6-517" fmla="*/ 12389657 w 12390334"/>
              <a:gd name="connsiteY6-518" fmla="*/ 3836654 h 4719099"/>
              <a:gd name="connsiteX0-519" fmla="*/ 0 w 12390330"/>
              <a:gd name="connsiteY0-520" fmla="*/ 4752637 h 4752637"/>
              <a:gd name="connsiteX1-521" fmla="*/ 1194005 w 12390330"/>
              <a:gd name="connsiteY1-522" fmla="*/ 2705684 h 4752637"/>
              <a:gd name="connsiteX2-523" fmla="*/ 3522407 w 12390330"/>
              <a:gd name="connsiteY2-524" fmla="*/ 2478313 h 4752637"/>
              <a:gd name="connsiteX3-525" fmla="*/ 5002162 w 12390330"/>
              <a:gd name="connsiteY3-526" fmla="*/ 88460 h 4752637"/>
              <a:gd name="connsiteX4-527" fmla="*/ 7465757 w 12390330"/>
              <a:gd name="connsiteY4-528" fmla="*/ 679010 h 4752637"/>
              <a:gd name="connsiteX5-529" fmla="*/ 10183147 w 12390330"/>
              <a:gd name="connsiteY5-530" fmla="*/ 148068 h 4752637"/>
              <a:gd name="connsiteX6-531" fmla="*/ 12389657 w 12390330"/>
              <a:gd name="connsiteY6-532" fmla="*/ 3870192 h 4752637"/>
              <a:gd name="connsiteX0-533" fmla="*/ 0 w 12123752"/>
              <a:gd name="connsiteY0-534" fmla="*/ 4812428 h 4844383"/>
              <a:gd name="connsiteX1-535" fmla="*/ 1194005 w 12123752"/>
              <a:gd name="connsiteY1-536" fmla="*/ 2765475 h 4844383"/>
              <a:gd name="connsiteX2-537" fmla="*/ 3522407 w 12123752"/>
              <a:gd name="connsiteY2-538" fmla="*/ 2538104 h 4844383"/>
              <a:gd name="connsiteX3-539" fmla="*/ 5002162 w 12123752"/>
              <a:gd name="connsiteY3-540" fmla="*/ 148251 h 4844383"/>
              <a:gd name="connsiteX4-541" fmla="*/ 7465757 w 12123752"/>
              <a:gd name="connsiteY4-542" fmla="*/ 738801 h 4844383"/>
              <a:gd name="connsiteX5-543" fmla="*/ 10183147 w 12123752"/>
              <a:gd name="connsiteY5-544" fmla="*/ 207859 h 4844383"/>
              <a:gd name="connsiteX6-545" fmla="*/ 12122957 w 12123752"/>
              <a:gd name="connsiteY6-546" fmla="*/ 4844383 h 4844383"/>
              <a:gd name="connsiteX0-547" fmla="*/ 0 w 12122957"/>
              <a:gd name="connsiteY0-548" fmla="*/ 4812428 h 4844383"/>
              <a:gd name="connsiteX1-549" fmla="*/ 1194005 w 12122957"/>
              <a:gd name="connsiteY1-550" fmla="*/ 2765475 h 4844383"/>
              <a:gd name="connsiteX2-551" fmla="*/ 3522407 w 12122957"/>
              <a:gd name="connsiteY2-552" fmla="*/ 2538104 h 4844383"/>
              <a:gd name="connsiteX3-553" fmla="*/ 5002162 w 12122957"/>
              <a:gd name="connsiteY3-554" fmla="*/ 148251 h 4844383"/>
              <a:gd name="connsiteX4-555" fmla="*/ 7465757 w 12122957"/>
              <a:gd name="connsiteY4-556" fmla="*/ 738801 h 4844383"/>
              <a:gd name="connsiteX5-557" fmla="*/ 10183147 w 12122957"/>
              <a:gd name="connsiteY5-558" fmla="*/ 207859 h 4844383"/>
              <a:gd name="connsiteX6-559" fmla="*/ 12122957 w 12122957"/>
              <a:gd name="connsiteY6-560" fmla="*/ 4844383 h 4844383"/>
              <a:gd name="connsiteX0-561" fmla="*/ 0 w 12294407"/>
              <a:gd name="connsiteY0-562" fmla="*/ 4816245 h 4905350"/>
              <a:gd name="connsiteX1-563" fmla="*/ 1194005 w 12294407"/>
              <a:gd name="connsiteY1-564" fmla="*/ 2769292 h 4905350"/>
              <a:gd name="connsiteX2-565" fmla="*/ 3522407 w 12294407"/>
              <a:gd name="connsiteY2-566" fmla="*/ 2541921 h 4905350"/>
              <a:gd name="connsiteX3-567" fmla="*/ 5002162 w 12294407"/>
              <a:gd name="connsiteY3-568" fmla="*/ 152068 h 4905350"/>
              <a:gd name="connsiteX4-569" fmla="*/ 7465757 w 12294407"/>
              <a:gd name="connsiteY4-570" fmla="*/ 742618 h 4905350"/>
              <a:gd name="connsiteX5-571" fmla="*/ 10183147 w 12294407"/>
              <a:gd name="connsiteY5-572" fmla="*/ 211676 h 4905350"/>
              <a:gd name="connsiteX6-573" fmla="*/ 12294407 w 12294407"/>
              <a:gd name="connsiteY6-574" fmla="*/ 4905350 h 4905350"/>
              <a:gd name="connsiteX0-575" fmla="*/ 0 w 12294407"/>
              <a:gd name="connsiteY0-576" fmla="*/ 4816245 h 4905350"/>
              <a:gd name="connsiteX1-577" fmla="*/ 1194005 w 12294407"/>
              <a:gd name="connsiteY1-578" fmla="*/ 2769292 h 4905350"/>
              <a:gd name="connsiteX2-579" fmla="*/ 3522407 w 12294407"/>
              <a:gd name="connsiteY2-580" fmla="*/ 2541921 h 4905350"/>
              <a:gd name="connsiteX3-581" fmla="*/ 5002162 w 12294407"/>
              <a:gd name="connsiteY3-582" fmla="*/ 152068 h 4905350"/>
              <a:gd name="connsiteX4-583" fmla="*/ 7465757 w 12294407"/>
              <a:gd name="connsiteY4-584" fmla="*/ 742618 h 4905350"/>
              <a:gd name="connsiteX5-585" fmla="*/ 10183147 w 12294407"/>
              <a:gd name="connsiteY5-586" fmla="*/ 211676 h 4905350"/>
              <a:gd name="connsiteX6-587" fmla="*/ 12294407 w 12294407"/>
              <a:gd name="connsiteY6-588" fmla="*/ 4905350 h 4905350"/>
              <a:gd name="connsiteX0-589" fmla="*/ 0 w 12161057"/>
              <a:gd name="connsiteY0-590" fmla="*/ 4818794 h 4945999"/>
              <a:gd name="connsiteX1-591" fmla="*/ 1194005 w 12161057"/>
              <a:gd name="connsiteY1-592" fmla="*/ 2771841 h 4945999"/>
              <a:gd name="connsiteX2-593" fmla="*/ 3522407 w 12161057"/>
              <a:gd name="connsiteY2-594" fmla="*/ 2544470 h 4945999"/>
              <a:gd name="connsiteX3-595" fmla="*/ 5002162 w 12161057"/>
              <a:gd name="connsiteY3-596" fmla="*/ 154617 h 4945999"/>
              <a:gd name="connsiteX4-597" fmla="*/ 7465757 w 12161057"/>
              <a:gd name="connsiteY4-598" fmla="*/ 745167 h 4945999"/>
              <a:gd name="connsiteX5-599" fmla="*/ 10183147 w 12161057"/>
              <a:gd name="connsiteY5-600" fmla="*/ 214225 h 4945999"/>
              <a:gd name="connsiteX6-601" fmla="*/ 12161057 w 12161057"/>
              <a:gd name="connsiteY6-602" fmla="*/ 4945999 h 4945999"/>
              <a:gd name="connsiteX0-603" fmla="*/ 0 w 12161057"/>
              <a:gd name="connsiteY0-604" fmla="*/ 4818794 h 4945999"/>
              <a:gd name="connsiteX1-605" fmla="*/ 1194005 w 12161057"/>
              <a:gd name="connsiteY1-606" fmla="*/ 2771841 h 4945999"/>
              <a:gd name="connsiteX2-607" fmla="*/ 3522407 w 12161057"/>
              <a:gd name="connsiteY2-608" fmla="*/ 2544470 h 4945999"/>
              <a:gd name="connsiteX3-609" fmla="*/ 5002162 w 12161057"/>
              <a:gd name="connsiteY3-610" fmla="*/ 154617 h 4945999"/>
              <a:gd name="connsiteX4-611" fmla="*/ 7465757 w 12161057"/>
              <a:gd name="connsiteY4-612" fmla="*/ 745167 h 4945999"/>
              <a:gd name="connsiteX5-613" fmla="*/ 10183147 w 12161057"/>
              <a:gd name="connsiteY5-614" fmla="*/ 214225 h 4945999"/>
              <a:gd name="connsiteX6-615" fmla="*/ 12161057 w 12161057"/>
              <a:gd name="connsiteY6-616" fmla="*/ 4945999 h 4945999"/>
              <a:gd name="connsiteX0-617" fmla="*/ 0 w 12161057"/>
              <a:gd name="connsiteY0-618" fmla="*/ 4818794 h 4945999"/>
              <a:gd name="connsiteX1-619" fmla="*/ 1194005 w 12161057"/>
              <a:gd name="connsiteY1-620" fmla="*/ 2771841 h 4945999"/>
              <a:gd name="connsiteX2-621" fmla="*/ 3522407 w 12161057"/>
              <a:gd name="connsiteY2-622" fmla="*/ 2544470 h 4945999"/>
              <a:gd name="connsiteX3-623" fmla="*/ 5002162 w 12161057"/>
              <a:gd name="connsiteY3-624" fmla="*/ 154617 h 4945999"/>
              <a:gd name="connsiteX4-625" fmla="*/ 7465757 w 12161057"/>
              <a:gd name="connsiteY4-626" fmla="*/ 745167 h 4945999"/>
              <a:gd name="connsiteX5-627" fmla="*/ 10183147 w 12161057"/>
              <a:gd name="connsiteY5-628" fmla="*/ 214225 h 4945999"/>
              <a:gd name="connsiteX6-629" fmla="*/ 12161057 w 12161057"/>
              <a:gd name="connsiteY6-630" fmla="*/ 4945999 h 4945999"/>
              <a:gd name="connsiteX0-631" fmla="*/ 0 w 12065807"/>
              <a:gd name="connsiteY0-632" fmla="*/ 2704244 h 4945999"/>
              <a:gd name="connsiteX1-633" fmla="*/ 1098755 w 12065807"/>
              <a:gd name="connsiteY1-634" fmla="*/ 2771841 h 4945999"/>
              <a:gd name="connsiteX2-635" fmla="*/ 3427157 w 12065807"/>
              <a:gd name="connsiteY2-636" fmla="*/ 2544470 h 4945999"/>
              <a:gd name="connsiteX3-637" fmla="*/ 4906912 w 12065807"/>
              <a:gd name="connsiteY3-638" fmla="*/ 154617 h 4945999"/>
              <a:gd name="connsiteX4-639" fmla="*/ 7370507 w 12065807"/>
              <a:gd name="connsiteY4-640" fmla="*/ 745167 h 4945999"/>
              <a:gd name="connsiteX5-641" fmla="*/ 10087897 w 12065807"/>
              <a:gd name="connsiteY5-642" fmla="*/ 214225 h 4945999"/>
              <a:gd name="connsiteX6-643" fmla="*/ 12065807 w 12065807"/>
              <a:gd name="connsiteY6-644" fmla="*/ 4945999 h 4945999"/>
              <a:gd name="connsiteX0-645" fmla="*/ 0 w 12180107"/>
              <a:gd name="connsiteY0-646" fmla="*/ 2589944 h 4945999"/>
              <a:gd name="connsiteX1-647" fmla="*/ 1213055 w 12180107"/>
              <a:gd name="connsiteY1-648" fmla="*/ 2771841 h 4945999"/>
              <a:gd name="connsiteX2-649" fmla="*/ 3541457 w 12180107"/>
              <a:gd name="connsiteY2-650" fmla="*/ 2544470 h 4945999"/>
              <a:gd name="connsiteX3-651" fmla="*/ 5021212 w 12180107"/>
              <a:gd name="connsiteY3-652" fmla="*/ 154617 h 4945999"/>
              <a:gd name="connsiteX4-653" fmla="*/ 7484807 w 12180107"/>
              <a:gd name="connsiteY4-654" fmla="*/ 745167 h 4945999"/>
              <a:gd name="connsiteX5-655" fmla="*/ 10202197 w 12180107"/>
              <a:gd name="connsiteY5-656" fmla="*/ 214225 h 4945999"/>
              <a:gd name="connsiteX6-657" fmla="*/ 12180107 w 12180107"/>
              <a:gd name="connsiteY6-658" fmla="*/ 4945999 h 4945999"/>
              <a:gd name="connsiteX0-659" fmla="*/ 0 w 12180107"/>
              <a:gd name="connsiteY0-660" fmla="*/ 2589944 h 4945999"/>
              <a:gd name="connsiteX1-661" fmla="*/ 1213055 w 12180107"/>
              <a:gd name="connsiteY1-662" fmla="*/ 2771841 h 4945999"/>
              <a:gd name="connsiteX2-663" fmla="*/ 3541457 w 12180107"/>
              <a:gd name="connsiteY2-664" fmla="*/ 2544470 h 4945999"/>
              <a:gd name="connsiteX3-665" fmla="*/ 5021212 w 12180107"/>
              <a:gd name="connsiteY3-666" fmla="*/ 154617 h 4945999"/>
              <a:gd name="connsiteX4-667" fmla="*/ 7484807 w 12180107"/>
              <a:gd name="connsiteY4-668" fmla="*/ 745167 h 4945999"/>
              <a:gd name="connsiteX5-669" fmla="*/ 10202197 w 12180107"/>
              <a:gd name="connsiteY5-670" fmla="*/ 214225 h 4945999"/>
              <a:gd name="connsiteX6-671" fmla="*/ 12180107 w 12180107"/>
              <a:gd name="connsiteY6-672" fmla="*/ 4945999 h 4945999"/>
              <a:gd name="connsiteX0-673" fmla="*/ 0 w 12180107"/>
              <a:gd name="connsiteY0-674" fmla="*/ 2589944 h 4945999"/>
              <a:gd name="connsiteX1-675" fmla="*/ 781049 w 12180107"/>
              <a:gd name="connsiteY1-676" fmla="*/ 3018488 h 4945999"/>
              <a:gd name="connsiteX2-677" fmla="*/ 1213055 w 12180107"/>
              <a:gd name="connsiteY2-678" fmla="*/ 2771841 h 4945999"/>
              <a:gd name="connsiteX3-679" fmla="*/ 3541457 w 12180107"/>
              <a:gd name="connsiteY3-680" fmla="*/ 2544470 h 4945999"/>
              <a:gd name="connsiteX4-681" fmla="*/ 5021212 w 12180107"/>
              <a:gd name="connsiteY4-682" fmla="*/ 154617 h 4945999"/>
              <a:gd name="connsiteX5-683" fmla="*/ 7484807 w 12180107"/>
              <a:gd name="connsiteY5-684" fmla="*/ 745167 h 4945999"/>
              <a:gd name="connsiteX6-685" fmla="*/ 10202197 w 12180107"/>
              <a:gd name="connsiteY6-686" fmla="*/ 214225 h 4945999"/>
              <a:gd name="connsiteX7-687" fmla="*/ 12180107 w 12180107"/>
              <a:gd name="connsiteY7-688" fmla="*/ 4945999 h 4945999"/>
              <a:gd name="connsiteX0-689" fmla="*/ 0 w 12180107"/>
              <a:gd name="connsiteY0-690" fmla="*/ 2589944 h 4945999"/>
              <a:gd name="connsiteX1-691" fmla="*/ 1213055 w 12180107"/>
              <a:gd name="connsiteY1-692" fmla="*/ 2771841 h 4945999"/>
              <a:gd name="connsiteX2-693" fmla="*/ 3541457 w 12180107"/>
              <a:gd name="connsiteY2-694" fmla="*/ 2544470 h 4945999"/>
              <a:gd name="connsiteX3-695" fmla="*/ 5021212 w 12180107"/>
              <a:gd name="connsiteY3-696" fmla="*/ 154617 h 4945999"/>
              <a:gd name="connsiteX4-697" fmla="*/ 7484807 w 12180107"/>
              <a:gd name="connsiteY4-698" fmla="*/ 745167 h 4945999"/>
              <a:gd name="connsiteX5-699" fmla="*/ 10202197 w 12180107"/>
              <a:gd name="connsiteY5-700" fmla="*/ 214225 h 4945999"/>
              <a:gd name="connsiteX6-701" fmla="*/ 12180107 w 12180107"/>
              <a:gd name="connsiteY6-702" fmla="*/ 4945999 h 4945999"/>
              <a:gd name="connsiteX0-703" fmla="*/ 0 w 12237257"/>
              <a:gd name="connsiteY0-704" fmla="*/ 1351694 h 4945999"/>
              <a:gd name="connsiteX1-705" fmla="*/ 1270205 w 12237257"/>
              <a:gd name="connsiteY1-706" fmla="*/ 2771841 h 4945999"/>
              <a:gd name="connsiteX2-707" fmla="*/ 3598607 w 12237257"/>
              <a:gd name="connsiteY2-708" fmla="*/ 2544470 h 4945999"/>
              <a:gd name="connsiteX3-709" fmla="*/ 5078362 w 12237257"/>
              <a:gd name="connsiteY3-710" fmla="*/ 154617 h 4945999"/>
              <a:gd name="connsiteX4-711" fmla="*/ 7541957 w 12237257"/>
              <a:gd name="connsiteY4-712" fmla="*/ 745167 h 4945999"/>
              <a:gd name="connsiteX5-713" fmla="*/ 10259347 w 12237257"/>
              <a:gd name="connsiteY5-714" fmla="*/ 214225 h 4945999"/>
              <a:gd name="connsiteX6-715" fmla="*/ 12237257 w 12237257"/>
              <a:gd name="connsiteY6-716" fmla="*/ 4945999 h 4945999"/>
              <a:gd name="connsiteX0-717" fmla="*/ 0 w 12237257"/>
              <a:gd name="connsiteY0-718" fmla="*/ 1351694 h 4945999"/>
              <a:gd name="connsiteX1-719" fmla="*/ 1270205 w 12237257"/>
              <a:gd name="connsiteY1-720" fmla="*/ 2771841 h 4945999"/>
              <a:gd name="connsiteX2-721" fmla="*/ 3598607 w 12237257"/>
              <a:gd name="connsiteY2-722" fmla="*/ 2544470 h 4945999"/>
              <a:gd name="connsiteX3-723" fmla="*/ 5078362 w 12237257"/>
              <a:gd name="connsiteY3-724" fmla="*/ 154617 h 4945999"/>
              <a:gd name="connsiteX4-725" fmla="*/ 7541957 w 12237257"/>
              <a:gd name="connsiteY4-726" fmla="*/ 745167 h 4945999"/>
              <a:gd name="connsiteX5-727" fmla="*/ 10259347 w 12237257"/>
              <a:gd name="connsiteY5-728" fmla="*/ 214225 h 4945999"/>
              <a:gd name="connsiteX6-729" fmla="*/ 12237257 w 12237257"/>
              <a:gd name="connsiteY6-730" fmla="*/ 4945999 h 4945999"/>
              <a:gd name="connsiteX0-731" fmla="*/ 0 w 12237257"/>
              <a:gd name="connsiteY0-732" fmla="*/ 1351694 h 4945999"/>
              <a:gd name="connsiteX1-733" fmla="*/ 1308305 w 12237257"/>
              <a:gd name="connsiteY1-734" fmla="*/ 2943291 h 4945999"/>
              <a:gd name="connsiteX2-735" fmla="*/ 3598607 w 12237257"/>
              <a:gd name="connsiteY2-736" fmla="*/ 2544470 h 4945999"/>
              <a:gd name="connsiteX3-737" fmla="*/ 5078362 w 12237257"/>
              <a:gd name="connsiteY3-738" fmla="*/ 154617 h 4945999"/>
              <a:gd name="connsiteX4-739" fmla="*/ 7541957 w 12237257"/>
              <a:gd name="connsiteY4-740" fmla="*/ 745167 h 4945999"/>
              <a:gd name="connsiteX5-741" fmla="*/ 10259347 w 12237257"/>
              <a:gd name="connsiteY5-742" fmla="*/ 214225 h 4945999"/>
              <a:gd name="connsiteX6-743" fmla="*/ 12237257 w 12237257"/>
              <a:gd name="connsiteY6-744" fmla="*/ 4945999 h 4945999"/>
              <a:gd name="connsiteX0-745" fmla="*/ 0 w 12237257"/>
              <a:gd name="connsiteY0-746" fmla="*/ 1351694 h 4945999"/>
              <a:gd name="connsiteX1-747" fmla="*/ 1403555 w 12237257"/>
              <a:gd name="connsiteY1-748" fmla="*/ 3286191 h 4945999"/>
              <a:gd name="connsiteX2-749" fmla="*/ 3598607 w 12237257"/>
              <a:gd name="connsiteY2-750" fmla="*/ 2544470 h 4945999"/>
              <a:gd name="connsiteX3-751" fmla="*/ 5078362 w 12237257"/>
              <a:gd name="connsiteY3-752" fmla="*/ 154617 h 4945999"/>
              <a:gd name="connsiteX4-753" fmla="*/ 7541957 w 12237257"/>
              <a:gd name="connsiteY4-754" fmla="*/ 745167 h 4945999"/>
              <a:gd name="connsiteX5-755" fmla="*/ 10259347 w 12237257"/>
              <a:gd name="connsiteY5-756" fmla="*/ 214225 h 4945999"/>
              <a:gd name="connsiteX6-757" fmla="*/ 12237257 w 12237257"/>
              <a:gd name="connsiteY6-758" fmla="*/ 4945999 h 4945999"/>
              <a:gd name="connsiteX0-759" fmla="*/ 0 w 12237257"/>
              <a:gd name="connsiteY0-760" fmla="*/ 1351694 h 4945999"/>
              <a:gd name="connsiteX1-761" fmla="*/ 1403555 w 12237257"/>
              <a:gd name="connsiteY1-762" fmla="*/ 3286191 h 4945999"/>
              <a:gd name="connsiteX2-763" fmla="*/ 3598607 w 12237257"/>
              <a:gd name="connsiteY2-764" fmla="*/ 2544470 h 4945999"/>
              <a:gd name="connsiteX3-765" fmla="*/ 5078362 w 12237257"/>
              <a:gd name="connsiteY3-766" fmla="*/ 154617 h 4945999"/>
              <a:gd name="connsiteX4-767" fmla="*/ 7541957 w 12237257"/>
              <a:gd name="connsiteY4-768" fmla="*/ 745167 h 4945999"/>
              <a:gd name="connsiteX5-769" fmla="*/ 10259347 w 12237257"/>
              <a:gd name="connsiteY5-770" fmla="*/ 214225 h 4945999"/>
              <a:gd name="connsiteX6-771" fmla="*/ 12237257 w 12237257"/>
              <a:gd name="connsiteY6-772" fmla="*/ 4945999 h 4945999"/>
              <a:gd name="connsiteX0-773" fmla="*/ 0 w 12237257"/>
              <a:gd name="connsiteY0-774" fmla="*/ 1351694 h 4945999"/>
              <a:gd name="connsiteX1-775" fmla="*/ 1498805 w 12237257"/>
              <a:gd name="connsiteY1-776" fmla="*/ 3286191 h 4945999"/>
              <a:gd name="connsiteX2-777" fmla="*/ 3598607 w 12237257"/>
              <a:gd name="connsiteY2-778" fmla="*/ 2544470 h 4945999"/>
              <a:gd name="connsiteX3-779" fmla="*/ 5078362 w 12237257"/>
              <a:gd name="connsiteY3-780" fmla="*/ 154617 h 4945999"/>
              <a:gd name="connsiteX4-781" fmla="*/ 7541957 w 12237257"/>
              <a:gd name="connsiteY4-782" fmla="*/ 745167 h 4945999"/>
              <a:gd name="connsiteX5-783" fmla="*/ 10259347 w 12237257"/>
              <a:gd name="connsiteY5-784" fmla="*/ 214225 h 4945999"/>
              <a:gd name="connsiteX6-785" fmla="*/ 12237257 w 12237257"/>
              <a:gd name="connsiteY6-786" fmla="*/ 4945999 h 4945999"/>
              <a:gd name="connsiteX0-787" fmla="*/ 0 w 12237257"/>
              <a:gd name="connsiteY0-788" fmla="*/ 2354357 h 5948662"/>
              <a:gd name="connsiteX1-789" fmla="*/ 1498805 w 12237257"/>
              <a:gd name="connsiteY1-790" fmla="*/ 4288854 h 5948662"/>
              <a:gd name="connsiteX2-791" fmla="*/ 3598607 w 12237257"/>
              <a:gd name="connsiteY2-792" fmla="*/ 3547133 h 5948662"/>
              <a:gd name="connsiteX3-793" fmla="*/ 5535562 w 12237257"/>
              <a:gd name="connsiteY3-794" fmla="*/ 33330 h 5948662"/>
              <a:gd name="connsiteX4-795" fmla="*/ 7541957 w 12237257"/>
              <a:gd name="connsiteY4-796" fmla="*/ 1747830 h 5948662"/>
              <a:gd name="connsiteX5-797" fmla="*/ 10259347 w 12237257"/>
              <a:gd name="connsiteY5-798" fmla="*/ 1216888 h 5948662"/>
              <a:gd name="connsiteX6-799" fmla="*/ 12237257 w 12237257"/>
              <a:gd name="connsiteY6-800" fmla="*/ 5948662 h 5948662"/>
              <a:gd name="connsiteX0-801" fmla="*/ 0 w 12237257"/>
              <a:gd name="connsiteY0-802" fmla="*/ 2398959 h 5993264"/>
              <a:gd name="connsiteX1-803" fmla="*/ 1498805 w 12237257"/>
              <a:gd name="connsiteY1-804" fmla="*/ 4333456 h 5993264"/>
              <a:gd name="connsiteX2-805" fmla="*/ 3598607 w 12237257"/>
              <a:gd name="connsiteY2-806" fmla="*/ 3591735 h 5993264"/>
              <a:gd name="connsiteX3-807" fmla="*/ 5535562 w 12237257"/>
              <a:gd name="connsiteY3-808" fmla="*/ 77932 h 5993264"/>
              <a:gd name="connsiteX4-809" fmla="*/ 7827707 w 12237257"/>
              <a:gd name="connsiteY4-810" fmla="*/ 1163782 h 5993264"/>
              <a:gd name="connsiteX5-811" fmla="*/ 10259347 w 12237257"/>
              <a:gd name="connsiteY5-812" fmla="*/ 1261490 h 5993264"/>
              <a:gd name="connsiteX6-813" fmla="*/ 12237257 w 12237257"/>
              <a:gd name="connsiteY6-814" fmla="*/ 5993264 h 5993264"/>
              <a:gd name="connsiteX0-815" fmla="*/ 0 w 12237257"/>
              <a:gd name="connsiteY0-816" fmla="*/ 2395827 h 5990132"/>
              <a:gd name="connsiteX1-817" fmla="*/ 1498805 w 12237257"/>
              <a:gd name="connsiteY1-818" fmla="*/ 4330324 h 5990132"/>
              <a:gd name="connsiteX2-819" fmla="*/ 3598607 w 12237257"/>
              <a:gd name="connsiteY2-820" fmla="*/ 3588603 h 5990132"/>
              <a:gd name="connsiteX3-821" fmla="*/ 5535562 w 12237257"/>
              <a:gd name="connsiteY3-822" fmla="*/ 74800 h 5990132"/>
              <a:gd name="connsiteX4-823" fmla="*/ 7827707 w 12237257"/>
              <a:gd name="connsiteY4-824" fmla="*/ 1160650 h 5990132"/>
              <a:gd name="connsiteX5-825" fmla="*/ 10792747 w 12237257"/>
              <a:gd name="connsiteY5-826" fmla="*/ 839258 h 5990132"/>
              <a:gd name="connsiteX6-827" fmla="*/ 12237257 w 12237257"/>
              <a:gd name="connsiteY6-828" fmla="*/ 5990132 h 5990132"/>
              <a:gd name="connsiteX0-829" fmla="*/ 0 w 12237257"/>
              <a:gd name="connsiteY0-830" fmla="*/ 2403314 h 5997619"/>
              <a:gd name="connsiteX1-831" fmla="*/ 1498805 w 12237257"/>
              <a:gd name="connsiteY1-832" fmla="*/ 4337811 h 5997619"/>
              <a:gd name="connsiteX2-833" fmla="*/ 3598607 w 12237257"/>
              <a:gd name="connsiteY2-834" fmla="*/ 3596090 h 5997619"/>
              <a:gd name="connsiteX3-835" fmla="*/ 5535562 w 12237257"/>
              <a:gd name="connsiteY3-836" fmla="*/ 82287 h 5997619"/>
              <a:gd name="connsiteX4-837" fmla="*/ 8037257 w 12237257"/>
              <a:gd name="connsiteY4-838" fmla="*/ 1091937 h 5997619"/>
              <a:gd name="connsiteX5-839" fmla="*/ 10792747 w 12237257"/>
              <a:gd name="connsiteY5-840" fmla="*/ 846745 h 5997619"/>
              <a:gd name="connsiteX6-841" fmla="*/ 12237257 w 12237257"/>
              <a:gd name="connsiteY6-842" fmla="*/ 5997619 h 5997619"/>
              <a:gd name="connsiteX0-843" fmla="*/ 0 w 12237257"/>
              <a:gd name="connsiteY0-844" fmla="*/ 2439796 h 6034101"/>
              <a:gd name="connsiteX1-845" fmla="*/ 1498805 w 12237257"/>
              <a:gd name="connsiteY1-846" fmla="*/ 4374293 h 6034101"/>
              <a:gd name="connsiteX2-847" fmla="*/ 3598607 w 12237257"/>
              <a:gd name="connsiteY2-848" fmla="*/ 3632572 h 6034101"/>
              <a:gd name="connsiteX3-849" fmla="*/ 5421262 w 12237257"/>
              <a:gd name="connsiteY3-850" fmla="*/ 80669 h 6034101"/>
              <a:gd name="connsiteX4-851" fmla="*/ 8037257 w 12237257"/>
              <a:gd name="connsiteY4-852" fmla="*/ 1128419 h 6034101"/>
              <a:gd name="connsiteX5-853" fmla="*/ 10792747 w 12237257"/>
              <a:gd name="connsiteY5-854" fmla="*/ 883227 h 6034101"/>
              <a:gd name="connsiteX6-855" fmla="*/ 12237257 w 12237257"/>
              <a:gd name="connsiteY6-856" fmla="*/ 6034101 h 6034101"/>
              <a:gd name="connsiteX0-857" fmla="*/ 0 w 12237257"/>
              <a:gd name="connsiteY0-858" fmla="*/ 2449842 h 6044147"/>
              <a:gd name="connsiteX1-859" fmla="*/ 1498805 w 12237257"/>
              <a:gd name="connsiteY1-860" fmla="*/ 4384339 h 6044147"/>
              <a:gd name="connsiteX2-861" fmla="*/ 3598607 w 12237257"/>
              <a:gd name="connsiteY2-862" fmla="*/ 3642618 h 6044147"/>
              <a:gd name="connsiteX3-863" fmla="*/ 5421262 w 12237257"/>
              <a:gd name="connsiteY3-864" fmla="*/ 90715 h 6044147"/>
              <a:gd name="connsiteX4-865" fmla="*/ 8170607 w 12237257"/>
              <a:gd name="connsiteY4-866" fmla="*/ 1043215 h 6044147"/>
              <a:gd name="connsiteX5-867" fmla="*/ 10792747 w 12237257"/>
              <a:gd name="connsiteY5-868" fmla="*/ 893273 h 6044147"/>
              <a:gd name="connsiteX6-869" fmla="*/ 12237257 w 12237257"/>
              <a:gd name="connsiteY6-870" fmla="*/ 6044147 h 6044147"/>
              <a:gd name="connsiteX0-871" fmla="*/ 0 w 12237257"/>
              <a:gd name="connsiteY0-872" fmla="*/ 2450899 h 6045204"/>
              <a:gd name="connsiteX1-873" fmla="*/ 1498805 w 12237257"/>
              <a:gd name="connsiteY1-874" fmla="*/ 4385396 h 6045204"/>
              <a:gd name="connsiteX2-875" fmla="*/ 3598607 w 12237257"/>
              <a:gd name="connsiteY2-876" fmla="*/ 3643675 h 6045204"/>
              <a:gd name="connsiteX3-877" fmla="*/ 5421262 w 12237257"/>
              <a:gd name="connsiteY3-878" fmla="*/ 91772 h 6045204"/>
              <a:gd name="connsiteX4-879" fmla="*/ 8170607 w 12237257"/>
              <a:gd name="connsiteY4-880" fmla="*/ 1044272 h 6045204"/>
              <a:gd name="connsiteX5-881" fmla="*/ 11078497 w 12237257"/>
              <a:gd name="connsiteY5-882" fmla="*/ 1008630 h 6045204"/>
              <a:gd name="connsiteX6-883" fmla="*/ 12237257 w 12237257"/>
              <a:gd name="connsiteY6-884" fmla="*/ 6045204 h 6045204"/>
              <a:gd name="connsiteX0-885" fmla="*/ 0 w 12332507"/>
              <a:gd name="connsiteY0-886" fmla="*/ 2450899 h 6102354"/>
              <a:gd name="connsiteX1-887" fmla="*/ 1498805 w 12332507"/>
              <a:gd name="connsiteY1-888" fmla="*/ 4385396 h 6102354"/>
              <a:gd name="connsiteX2-889" fmla="*/ 3598607 w 12332507"/>
              <a:gd name="connsiteY2-890" fmla="*/ 3643675 h 6102354"/>
              <a:gd name="connsiteX3-891" fmla="*/ 5421262 w 12332507"/>
              <a:gd name="connsiteY3-892" fmla="*/ 91772 h 6102354"/>
              <a:gd name="connsiteX4-893" fmla="*/ 8170607 w 12332507"/>
              <a:gd name="connsiteY4-894" fmla="*/ 1044272 h 6102354"/>
              <a:gd name="connsiteX5-895" fmla="*/ 11078497 w 12332507"/>
              <a:gd name="connsiteY5-896" fmla="*/ 1008630 h 6102354"/>
              <a:gd name="connsiteX6-897" fmla="*/ 12332507 w 12332507"/>
              <a:gd name="connsiteY6-898" fmla="*/ 6102354 h 6102354"/>
              <a:gd name="connsiteX0-899" fmla="*/ 0 w 12332507"/>
              <a:gd name="connsiteY0-900" fmla="*/ 2450899 h 6102354"/>
              <a:gd name="connsiteX1-901" fmla="*/ 1498805 w 12332507"/>
              <a:gd name="connsiteY1-902" fmla="*/ 4385396 h 6102354"/>
              <a:gd name="connsiteX2-903" fmla="*/ 3598607 w 12332507"/>
              <a:gd name="connsiteY2-904" fmla="*/ 3643675 h 6102354"/>
              <a:gd name="connsiteX3-905" fmla="*/ 5421262 w 12332507"/>
              <a:gd name="connsiteY3-906" fmla="*/ 91772 h 6102354"/>
              <a:gd name="connsiteX4-907" fmla="*/ 8170607 w 12332507"/>
              <a:gd name="connsiteY4-908" fmla="*/ 1044272 h 6102354"/>
              <a:gd name="connsiteX5-909" fmla="*/ 11078497 w 12332507"/>
              <a:gd name="connsiteY5-910" fmla="*/ 1008630 h 6102354"/>
              <a:gd name="connsiteX6-911" fmla="*/ 12332507 w 12332507"/>
              <a:gd name="connsiteY6-912" fmla="*/ 6102354 h 6102354"/>
              <a:gd name="connsiteX0-913" fmla="*/ 0 w 12256307"/>
              <a:gd name="connsiteY0-914" fmla="*/ 2450899 h 6083304"/>
              <a:gd name="connsiteX1-915" fmla="*/ 1498805 w 12256307"/>
              <a:gd name="connsiteY1-916" fmla="*/ 4385396 h 6083304"/>
              <a:gd name="connsiteX2-917" fmla="*/ 3598607 w 12256307"/>
              <a:gd name="connsiteY2-918" fmla="*/ 3643675 h 6083304"/>
              <a:gd name="connsiteX3-919" fmla="*/ 5421262 w 12256307"/>
              <a:gd name="connsiteY3-920" fmla="*/ 91772 h 6083304"/>
              <a:gd name="connsiteX4-921" fmla="*/ 8170607 w 12256307"/>
              <a:gd name="connsiteY4-922" fmla="*/ 1044272 h 6083304"/>
              <a:gd name="connsiteX5-923" fmla="*/ 11078497 w 12256307"/>
              <a:gd name="connsiteY5-924" fmla="*/ 1008630 h 6083304"/>
              <a:gd name="connsiteX6-925" fmla="*/ 12256307 w 12256307"/>
              <a:gd name="connsiteY6-926" fmla="*/ 6083304 h 6083304"/>
              <a:gd name="connsiteX0-927" fmla="*/ 0 w 12256307"/>
              <a:gd name="connsiteY0-928" fmla="*/ 2454398 h 6086803"/>
              <a:gd name="connsiteX1-929" fmla="*/ 1498805 w 12256307"/>
              <a:gd name="connsiteY1-930" fmla="*/ 4388895 h 6086803"/>
              <a:gd name="connsiteX2-931" fmla="*/ 3598607 w 12256307"/>
              <a:gd name="connsiteY2-932" fmla="*/ 3647174 h 6086803"/>
              <a:gd name="connsiteX3-933" fmla="*/ 5421262 w 12256307"/>
              <a:gd name="connsiteY3-934" fmla="*/ 95271 h 6086803"/>
              <a:gd name="connsiteX4-935" fmla="*/ 8170607 w 12256307"/>
              <a:gd name="connsiteY4-936" fmla="*/ 1047771 h 6086803"/>
              <a:gd name="connsiteX5-937" fmla="*/ 10735597 w 12256307"/>
              <a:gd name="connsiteY5-938" fmla="*/ 1374079 h 6086803"/>
              <a:gd name="connsiteX6-939" fmla="*/ 12256307 w 12256307"/>
              <a:gd name="connsiteY6-940" fmla="*/ 6086803 h 6086803"/>
              <a:gd name="connsiteX0-941" fmla="*/ 0 w 12256307"/>
              <a:gd name="connsiteY0-942" fmla="*/ 2454398 h 6086803"/>
              <a:gd name="connsiteX1-943" fmla="*/ 1498805 w 12256307"/>
              <a:gd name="connsiteY1-944" fmla="*/ 4388895 h 6086803"/>
              <a:gd name="connsiteX2-945" fmla="*/ 3598607 w 12256307"/>
              <a:gd name="connsiteY2-946" fmla="*/ 3647174 h 6086803"/>
              <a:gd name="connsiteX3-947" fmla="*/ 5421262 w 12256307"/>
              <a:gd name="connsiteY3-948" fmla="*/ 95271 h 6086803"/>
              <a:gd name="connsiteX4-949" fmla="*/ 8170607 w 12256307"/>
              <a:gd name="connsiteY4-950" fmla="*/ 1047771 h 6086803"/>
              <a:gd name="connsiteX5-951" fmla="*/ 10735597 w 12256307"/>
              <a:gd name="connsiteY5-952" fmla="*/ 1374079 h 6086803"/>
              <a:gd name="connsiteX6-953" fmla="*/ 12256307 w 12256307"/>
              <a:gd name="connsiteY6-954" fmla="*/ 6086803 h 6086803"/>
              <a:gd name="connsiteX0-955" fmla="*/ 0 w 12256307"/>
              <a:gd name="connsiteY0-956" fmla="*/ 2454398 h 6086803"/>
              <a:gd name="connsiteX1-957" fmla="*/ 1498805 w 12256307"/>
              <a:gd name="connsiteY1-958" fmla="*/ 4388895 h 6086803"/>
              <a:gd name="connsiteX2-959" fmla="*/ 3598607 w 12256307"/>
              <a:gd name="connsiteY2-960" fmla="*/ 3647174 h 6086803"/>
              <a:gd name="connsiteX3-961" fmla="*/ 5421262 w 12256307"/>
              <a:gd name="connsiteY3-962" fmla="*/ 95271 h 6086803"/>
              <a:gd name="connsiteX4-963" fmla="*/ 8170607 w 12256307"/>
              <a:gd name="connsiteY4-964" fmla="*/ 1047771 h 6086803"/>
              <a:gd name="connsiteX5-965" fmla="*/ 10735597 w 12256307"/>
              <a:gd name="connsiteY5-966" fmla="*/ 1374079 h 6086803"/>
              <a:gd name="connsiteX6-967" fmla="*/ 12256307 w 12256307"/>
              <a:gd name="connsiteY6-968" fmla="*/ 6086803 h 6086803"/>
              <a:gd name="connsiteX0-969" fmla="*/ 0 w 12256307"/>
              <a:gd name="connsiteY0-970" fmla="*/ 2504859 h 6137264"/>
              <a:gd name="connsiteX1-971" fmla="*/ 1498805 w 12256307"/>
              <a:gd name="connsiteY1-972" fmla="*/ 4439356 h 6137264"/>
              <a:gd name="connsiteX2-973" fmla="*/ 3598607 w 12256307"/>
              <a:gd name="connsiteY2-974" fmla="*/ 3697635 h 6137264"/>
              <a:gd name="connsiteX3-975" fmla="*/ 5421262 w 12256307"/>
              <a:gd name="connsiteY3-976" fmla="*/ 145732 h 6137264"/>
              <a:gd name="connsiteX4-977" fmla="*/ 7827707 w 12256307"/>
              <a:gd name="connsiteY4-978" fmla="*/ 755332 h 6137264"/>
              <a:gd name="connsiteX5-979" fmla="*/ 10735597 w 12256307"/>
              <a:gd name="connsiteY5-980" fmla="*/ 1424540 h 6137264"/>
              <a:gd name="connsiteX6-981" fmla="*/ 12256307 w 12256307"/>
              <a:gd name="connsiteY6-982" fmla="*/ 6137264 h 6137264"/>
              <a:gd name="connsiteX0-983" fmla="*/ 0 w 12256307"/>
              <a:gd name="connsiteY0-984" fmla="*/ 2820546 h 6452951"/>
              <a:gd name="connsiteX1-985" fmla="*/ 1498805 w 12256307"/>
              <a:gd name="connsiteY1-986" fmla="*/ 4755043 h 6452951"/>
              <a:gd name="connsiteX2-987" fmla="*/ 3598607 w 12256307"/>
              <a:gd name="connsiteY2-988" fmla="*/ 4013322 h 6452951"/>
              <a:gd name="connsiteX3-989" fmla="*/ 5649862 w 12256307"/>
              <a:gd name="connsiteY3-990" fmla="*/ 118519 h 6452951"/>
              <a:gd name="connsiteX4-991" fmla="*/ 7827707 w 12256307"/>
              <a:gd name="connsiteY4-992" fmla="*/ 1071019 h 6452951"/>
              <a:gd name="connsiteX5-993" fmla="*/ 10735597 w 12256307"/>
              <a:gd name="connsiteY5-994" fmla="*/ 1740227 h 6452951"/>
              <a:gd name="connsiteX6-995" fmla="*/ 12256307 w 12256307"/>
              <a:gd name="connsiteY6-996" fmla="*/ 6452951 h 6452951"/>
              <a:gd name="connsiteX0-997" fmla="*/ 0 w 12256307"/>
              <a:gd name="connsiteY0-998" fmla="*/ 2842984 h 6475389"/>
              <a:gd name="connsiteX1-999" fmla="*/ 1498805 w 12256307"/>
              <a:gd name="connsiteY1-1000" fmla="*/ 4777481 h 6475389"/>
              <a:gd name="connsiteX2-1001" fmla="*/ 3598607 w 12256307"/>
              <a:gd name="connsiteY2-1002" fmla="*/ 4035760 h 6475389"/>
              <a:gd name="connsiteX3-1003" fmla="*/ 5649862 w 12256307"/>
              <a:gd name="connsiteY3-1004" fmla="*/ 140957 h 6475389"/>
              <a:gd name="connsiteX4-1005" fmla="*/ 7922957 w 12256307"/>
              <a:gd name="connsiteY4-1006" fmla="*/ 941057 h 6475389"/>
              <a:gd name="connsiteX5-1007" fmla="*/ 10735597 w 12256307"/>
              <a:gd name="connsiteY5-1008" fmla="*/ 1762665 h 6475389"/>
              <a:gd name="connsiteX6-1009" fmla="*/ 12256307 w 12256307"/>
              <a:gd name="connsiteY6-1010" fmla="*/ 6475389 h 6475389"/>
              <a:gd name="connsiteX0-1011" fmla="*/ 0 w 12256307"/>
              <a:gd name="connsiteY0-1012" fmla="*/ 2875940 h 6508345"/>
              <a:gd name="connsiteX1-1013" fmla="*/ 1498805 w 12256307"/>
              <a:gd name="connsiteY1-1014" fmla="*/ 4810437 h 6508345"/>
              <a:gd name="connsiteX2-1015" fmla="*/ 3598607 w 12256307"/>
              <a:gd name="connsiteY2-1016" fmla="*/ 4068716 h 6508345"/>
              <a:gd name="connsiteX3-1017" fmla="*/ 5649862 w 12256307"/>
              <a:gd name="connsiteY3-1018" fmla="*/ 173913 h 6508345"/>
              <a:gd name="connsiteX4-1019" fmla="*/ 7922957 w 12256307"/>
              <a:gd name="connsiteY4-1020" fmla="*/ 974013 h 6508345"/>
              <a:gd name="connsiteX5-1021" fmla="*/ 10735597 w 12256307"/>
              <a:gd name="connsiteY5-1022" fmla="*/ 1795621 h 6508345"/>
              <a:gd name="connsiteX6-1023" fmla="*/ 12256307 w 12256307"/>
              <a:gd name="connsiteY6-1024" fmla="*/ 6508345 h 6508345"/>
              <a:gd name="connsiteX0-1025" fmla="*/ 0 w 12256307"/>
              <a:gd name="connsiteY0-1026" fmla="*/ 2846199 h 6478604"/>
              <a:gd name="connsiteX1-1027" fmla="*/ 1498805 w 12256307"/>
              <a:gd name="connsiteY1-1028" fmla="*/ 4780696 h 6478604"/>
              <a:gd name="connsiteX2-1029" fmla="*/ 3598607 w 12256307"/>
              <a:gd name="connsiteY2-1030" fmla="*/ 4038975 h 6478604"/>
              <a:gd name="connsiteX3-1031" fmla="*/ 5649862 w 12256307"/>
              <a:gd name="connsiteY3-1032" fmla="*/ 144172 h 6478604"/>
              <a:gd name="connsiteX4-1033" fmla="*/ 7922957 w 12256307"/>
              <a:gd name="connsiteY4-1034" fmla="*/ 944272 h 6478604"/>
              <a:gd name="connsiteX5-1035" fmla="*/ 10735597 w 12256307"/>
              <a:gd name="connsiteY5-1036" fmla="*/ 1975430 h 6478604"/>
              <a:gd name="connsiteX6-1037" fmla="*/ 12256307 w 12256307"/>
              <a:gd name="connsiteY6-1038" fmla="*/ 6478604 h 6478604"/>
              <a:gd name="connsiteX0-1039" fmla="*/ 0 w 12256307"/>
              <a:gd name="connsiteY0-1040" fmla="*/ 2846199 h 6478604"/>
              <a:gd name="connsiteX1-1041" fmla="*/ 1498805 w 12256307"/>
              <a:gd name="connsiteY1-1042" fmla="*/ 4780696 h 6478604"/>
              <a:gd name="connsiteX2-1043" fmla="*/ 3598607 w 12256307"/>
              <a:gd name="connsiteY2-1044" fmla="*/ 4038975 h 6478604"/>
              <a:gd name="connsiteX3-1045" fmla="*/ 5649862 w 12256307"/>
              <a:gd name="connsiteY3-1046" fmla="*/ 144172 h 6478604"/>
              <a:gd name="connsiteX4-1047" fmla="*/ 7922957 w 12256307"/>
              <a:gd name="connsiteY4-1048" fmla="*/ 944272 h 6478604"/>
              <a:gd name="connsiteX5-1049" fmla="*/ 10735597 w 12256307"/>
              <a:gd name="connsiteY5-1050" fmla="*/ 1975430 h 6478604"/>
              <a:gd name="connsiteX6-1051" fmla="*/ 12256307 w 12256307"/>
              <a:gd name="connsiteY6-1052" fmla="*/ 6478604 h 6478604"/>
              <a:gd name="connsiteX0-1053" fmla="*/ 0 w 12256307"/>
              <a:gd name="connsiteY0-1054" fmla="*/ 2849854 h 6482259"/>
              <a:gd name="connsiteX1-1055" fmla="*/ 1498805 w 12256307"/>
              <a:gd name="connsiteY1-1056" fmla="*/ 4784351 h 6482259"/>
              <a:gd name="connsiteX2-1057" fmla="*/ 3598607 w 12256307"/>
              <a:gd name="connsiteY2-1058" fmla="*/ 4042630 h 6482259"/>
              <a:gd name="connsiteX3-1059" fmla="*/ 5649862 w 12256307"/>
              <a:gd name="connsiteY3-1060" fmla="*/ 147827 h 6482259"/>
              <a:gd name="connsiteX4-1061" fmla="*/ 7922957 w 12256307"/>
              <a:gd name="connsiteY4-1062" fmla="*/ 947927 h 6482259"/>
              <a:gd name="connsiteX5-1063" fmla="*/ 9764047 w 12256307"/>
              <a:gd name="connsiteY5-1064" fmla="*/ 2207685 h 6482259"/>
              <a:gd name="connsiteX6-1065" fmla="*/ 12256307 w 12256307"/>
              <a:gd name="connsiteY6-1066" fmla="*/ 6482259 h 6482259"/>
              <a:gd name="connsiteX0-1067" fmla="*/ 0 w 12256307"/>
              <a:gd name="connsiteY0-1068" fmla="*/ 2849854 h 6482259"/>
              <a:gd name="connsiteX1-1069" fmla="*/ 1498805 w 12256307"/>
              <a:gd name="connsiteY1-1070" fmla="*/ 4784351 h 6482259"/>
              <a:gd name="connsiteX2-1071" fmla="*/ 3598607 w 12256307"/>
              <a:gd name="connsiteY2-1072" fmla="*/ 4042630 h 6482259"/>
              <a:gd name="connsiteX3-1073" fmla="*/ 5649862 w 12256307"/>
              <a:gd name="connsiteY3-1074" fmla="*/ 147827 h 6482259"/>
              <a:gd name="connsiteX4-1075" fmla="*/ 7922957 w 12256307"/>
              <a:gd name="connsiteY4-1076" fmla="*/ 947927 h 6482259"/>
              <a:gd name="connsiteX5-1077" fmla="*/ 9764047 w 12256307"/>
              <a:gd name="connsiteY5-1078" fmla="*/ 2207685 h 6482259"/>
              <a:gd name="connsiteX6-1079" fmla="*/ 12256307 w 12256307"/>
              <a:gd name="connsiteY6-1080" fmla="*/ 6482259 h 6482259"/>
              <a:gd name="connsiteX0-1081" fmla="*/ 0 w 12256307"/>
              <a:gd name="connsiteY0-1082" fmla="*/ 2846199 h 6478604"/>
              <a:gd name="connsiteX1-1083" fmla="*/ 1498805 w 12256307"/>
              <a:gd name="connsiteY1-1084" fmla="*/ 4780696 h 6478604"/>
              <a:gd name="connsiteX2-1085" fmla="*/ 3598607 w 12256307"/>
              <a:gd name="connsiteY2-1086" fmla="*/ 4038975 h 6478604"/>
              <a:gd name="connsiteX3-1087" fmla="*/ 5649862 w 12256307"/>
              <a:gd name="connsiteY3-1088" fmla="*/ 144172 h 6478604"/>
              <a:gd name="connsiteX4-1089" fmla="*/ 7922957 w 12256307"/>
              <a:gd name="connsiteY4-1090" fmla="*/ 944272 h 6478604"/>
              <a:gd name="connsiteX5-1091" fmla="*/ 10335547 w 12256307"/>
              <a:gd name="connsiteY5-1092" fmla="*/ 1975430 h 6478604"/>
              <a:gd name="connsiteX6-1093" fmla="*/ 12256307 w 12256307"/>
              <a:gd name="connsiteY6-1094" fmla="*/ 6478604 h 6478604"/>
              <a:gd name="connsiteX0-1095" fmla="*/ 0 w 12256307"/>
              <a:gd name="connsiteY0-1096" fmla="*/ 2875532 h 6507937"/>
              <a:gd name="connsiteX1-1097" fmla="*/ 1498805 w 12256307"/>
              <a:gd name="connsiteY1-1098" fmla="*/ 4810029 h 6507937"/>
              <a:gd name="connsiteX2-1099" fmla="*/ 3598607 w 12256307"/>
              <a:gd name="connsiteY2-1100" fmla="*/ 4068308 h 6507937"/>
              <a:gd name="connsiteX3-1101" fmla="*/ 5649862 w 12256307"/>
              <a:gd name="connsiteY3-1102" fmla="*/ 173505 h 6507937"/>
              <a:gd name="connsiteX4-1103" fmla="*/ 7922957 w 12256307"/>
              <a:gd name="connsiteY4-1104" fmla="*/ 973605 h 6507937"/>
              <a:gd name="connsiteX5-1105" fmla="*/ 10335547 w 12256307"/>
              <a:gd name="connsiteY5-1106" fmla="*/ 2004763 h 6507937"/>
              <a:gd name="connsiteX6-1107" fmla="*/ 12256307 w 12256307"/>
              <a:gd name="connsiteY6-1108" fmla="*/ 6507937 h 6507937"/>
              <a:gd name="connsiteX0-1109" fmla="*/ 0 w 12256307"/>
              <a:gd name="connsiteY0-1110" fmla="*/ 2963575 h 6595980"/>
              <a:gd name="connsiteX1-1111" fmla="*/ 1498805 w 12256307"/>
              <a:gd name="connsiteY1-1112" fmla="*/ 4898072 h 6595980"/>
              <a:gd name="connsiteX2-1113" fmla="*/ 3598607 w 12256307"/>
              <a:gd name="connsiteY2-1114" fmla="*/ 4156351 h 6595980"/>
              <a:gd name="connsiteX3-1115" fmla="*/ 5649862 w 12256307"/>
              <a:gd name="connsiteY3-1116" fmla="*/ 261548 h 6595980"/>
              <a:gd name="connsiteX4-1117" fmla="*/ 7922957 w 12256307"/>
              <a:gd name="connsiteY4-1118" fmla="*/ 1061648 h 6595980"/>
              <a:gd name="connsiteX5-1119" fmla="*/ 10335547 w 12256307"/>
              <a:gd name="connsiteY5-1120" fmla="*/ 2092806 h 6595980"/>
              <a:gd name="connsiteX6-1121" fmla="*/ 12256307 w 12256307"/>
              <a:gd name="connsiteY6-1122" fmla="*/ 6595980 h 6595980"/>
              <a:gd name="connsiteX0-1123" fmla="*/ 0 w 12256307"/>
              <a:gd name="connsiteY0-1124" fmla="*/ 2724368 h 6356773"/>
              <a:gd name="connsiteX1-1125" fmla="*/ 1498805 w 12256307"/>
              <a:gd name="connsiteY1-1126" fmla="*/ 4658865 h 6356773"/>
              <a:gd name="connsiteX2-1127" fmla="*/ 3598607 w 12256307"/>
              <a:gd name="connsiteY2-1128" fmla="*/ 3917144 h 6356773"/>
              <a:gd name="connsiteX3-1129" fmla="*/ 5649862 w 12256307"/>
              <a:gd name="connsiteY3-1130" fmla="*/ 22341 h 6356773"/>
              <a:gd name="connsiteX4-1131" fmla="*/ 7922957 w 12256307"/>
              <a:gd name="connsiteY4-1132" fmla="*/ 822441 h 6356773"/>
              <a:gd name="connsiteX5-1133" fmla="*/ 10335547 w 12256307"/>
              <a:gd name="connsiteY5-1134" fmla="*/ 1853599 h 6356773"/>
              <a:gd name="connsiteX6-1135" fmla="*/ 12256307 w 12256307"/>
              <a:gd name="connsiteY6-1136" fmla="*/ 6356773 h 6356773"/>
              <a:gd name="connsiteX0-1137" fmla="*/ 0 w 12256307"/>
              <a:gd name="connsiteY0-1138" fmla="*/ 2784016 h 6416421"/>
              <a:gd name="connsiteX1-1139" fmla="*/ 1498805 w 12256307"/>
              <a:gd name="connsiteY1-1140" fmla="*/ 4718513 h 6416421"/>
              <a:gd name="connsiteX2-1141" fmla="*/ 3598607 w 12256307"/>
              <a:gd name="connsiteY2-1142" fmla="*/ 3976792 h 6416421"/>
              <a:gd name="connsiteX3-1143" fmla="*/ 5649862 w 12256307"/>
              <a:gd name="connsiteY3-1144" fmla="*/ 81989 h 6416421"/>
              <a:gd name="connsiteX4-1145" fmla="*/ 7922957 w 12256307"/>
              <a:gd name="connsiteY4-1146" fmla="*/ 882089 h 6416421"/>
              <a:gd name="connsiteX5-1147" fmla="*/ 10335547 w 12256307"/>
              <a:gd name="connsiteY5-1148" fmla="*/ 1913247 h 6416421"/>
              <a:gd name="connsiteX6-1149" fmla="*/ 12256307 w 12256307"/>
              <a:gd name="connsiteY6-1150" fmla="*/ 6416421 h 6416421"/>
              <a:gd name="connsiteX0-1151" fmla="*/ 0 w 12256307"/>
              <a:gd name="connsiteY0-1152" fmla="*/ 2411809 h 6044214"/>
              <a:gd name="connsiteX1-1153" fmla="*/ 1498805 w 12256307"/>
              <a:gd name="connsiteY1-1154" fmla="*/ 4346306 h 6044214"/>
              <a:gd name="connsiteX2-1155" fmla="*/ 3598607 w 12256307"/>
              <a:gd name="connsiteY2-1156" fmla="*/ 3604585 h 6044214"/>
              <a:gd name="connsiteX3-1157" fmla="*/ 5478412 w 12256307"/>
              <a:gd name="connsiteY3-1158" fmla="*/ 90782 h 6044214"/>
              <a:gd name="connsiteX4-1159" fmla="*/ 7922957 w 12256307"/>
              <a:gd name="connsiteY4-1160" fmla="*/ 509882 h 6044214"/>
              <a:gd name="connsiteX5-1161" fmla="*/ 10335547 w 12256307"/>
              <a:gd name="connsiteY5-1162" fmla="*/ 1541040 h 6044214"/>
              <a:gd name="connsiteX6-1163" fmla="*/ 12256307 w 12256307"/>
              <a:gd name="connsiteY6-1164" fmla="*/ 6044214 h 6044214"/>
              <a:gd name="connsiteX0-1165" fmla="*/ 0 w 12256307"/>
              <a:gd name="connsiteY0-1166" fmla="*/ 2622524 h 6254929"/>
              <a:gd name="connsiteX1-1167" fmla="*/ 1498805 w 12256307"/>
              <a:gd name="connsiteY1-1168" fmla="*/ 4557021 h 6254929"/>
              <a:gd name="connsiteX2-1169" fmla="*/ 3598607 w 12256307"/>
              <a:gd name="connsiteY2-1170" fmla="*/ 3815300 h 6254929"/>
              <a:gd name="connsiteX3-1171" fmla="*/ 5478412 w 12256307"/>
              <a:gd name="connsiteY3-1172" fmla="*/ 301497 h 6254929"/>
              <a:gd name="connsiteX4-1173" fmla="*/ 7922957 w 12256307"/>
              <a:gd name="connsiteY4-1174" fmla="*/ 720597 h 6254929"/>
              <a:gd name="connsiteX5-1175" fmla="*/ 10335547 w 12256307"/>
              <a:gd name="connsiteY5-1176" fmla="*/ 1751755 h 6254929"/>
              <a:gd name="connsiteX6-1177" fmla="*/ 12256307 w 12256307"/>
              <a:gd name="connsiteY6-1178" fmla="*/ 6254929 h 6254929"/>
              <a:gd name="connsiteX0-1179" fmla="*/ 0 w 12256307"/>
              <a:gd name="connsiteY0-1180" fmla="*/ 2669321 h 6301726"/>
              <a:gd name="connsiteX1-1181" fmla="*/ 1498805 w 12256307"/>
              <a:gd name="connsiteY1-1182" fmla="*/ 4603818 h 6301726"/>
              <a:gd name="connsiteX2-1183" fmla="*/ 3598607 w 12256307"/>
              <a:gd name="connsiteY2-1184" fmla="*/ 3862097 h 6301726"/>
              <a:gd name="connsiteX3-1185" fmla="*/ 5478412 w 12256307"/>
              <a:gd name="connsiteY3-1186" fmla="*/ 348294 h 6301726"/>
              <a:gd name="connsiteX4-1187" fmla="*/ 7922957 w 12256307"/>
              <a:gd name="connsiteY4-1188" fmla="*/ 767394 h 6301726"/>
              <a:gd name="connsiteX5-1189" fmla="*/ 10335547 w 12256307"/>
              <a:gd name="connsiteY5-1190" fmla="*/ 1798552 h 6301726"/>
              <a:gd name="connsiteX6-1191" fmla="*/ 12256307 w 12256307"/>
              <a:gd name="connsiteY6-1192" fmla="*/ 6301726 h 6301726"/>
              <a:gd name="connsiteX0-1193" fmla="*/ 0 w 12256307"/>
              <a:gd name="connsiteY0-1194" fmla="*/ 2690115 h 6322520"/>
              <a:gd name="connsiteX1-1195" fmla="*/ 1498805 w 12256307"/>
              <a:gd name="connsiteY1-1196" fmla="*/ 4624612 h 6322520"/>
              <a:gd name="connsiteX2-1197" fmla="*/ 3598607 w 12256307"/>
              <a:gd name="connsiteY2-1198" fmla="*/ 3882891 h 6322520"/>
              <a:gd name="connsiteX3-1199" fmla="*/ 5478412 w 12256307"/>
              <a:gd name="connsiteY3-1200" fmla="*/ 369088 h 6322520"/>
              <a:gd name="connsiteX4-1201" fmla="*/ 7922957 w 12256307"/>
              <a:gd name="connsiteY4-1202" fmla="*/ 788188 h 6322520"/>
              <a:gd name="connsiteX5-1203" fmla="*/ 10335547 w 12256307"/>
              <a:gd name="connsiteY5-1204" fmla="*/ 1819346 h 6322520"/>
              <a:gd name="connsiteX6-1205" fmla="*/ 12256307 w 12256307"/>
              <a:gd name="connsiteY6-1206" fmla="*/ 6322520 h 6322520"/>
              <a:gd name="connsiteX0-1207" fmla="*/ 0 w 12256307"/>
              <a:gd name="connsiteY0-1208" fmla="*/ 1901927 h 5534332"/>
              <a:gd name="connsiteX1-1209" fmla="*/ 1498805 w 12256307"/>
              <a:gd name="connsiteY1-1210" fmla="*/ 3836424 h 5534332"/>
              <a:gd name="connsiteX2-1211" fmla="*/ 3598607 w 12256307"/>
              <a:gd name="connsiteY2-1212" fmla="*/ 3094703 h 5534332"/>
              <a:gd name="connsiteX3-1213" fmla="*/ 7922957 w 12256307"/>
              <a:gd name="connsiteY3-1214" fmla="*/ 0 h 5534332"/>
              <a:gd name="connsiteX4-1215" fmla="*/ 10335547 w 12256307"/>
              <a:gd name="connsiteY4-1216" fmla="*/ 1031158 h 5534332"/>
              <a:gd name="connsiteX5-1217" fmla="*/ 12256307 w 12256307"/>
              <a:gd name="connsiteY5-1218" fmla="*/ 5534332 h 5534332"/>
              <a:gd name="connsiteX0-1219" fmla="*/ 0 w 12256307"/>
              <a:gd name="connsiteY0-1220" fmla="*/ 997884 h 4630289"/>
              <a:gd name="connsiteX1-1221" fmla="*/ 1498805 w 12256307"/>
              <a:gd name="connsiteY1-1222" fmla="*/ 2932381 h 4630289"/>
              <a:gd name="connsiteX2-1223" fmla="*/ 3598607 w 12256307"/>
              <a:gd name="connsiteY2-1224" fmla="*/ 2190660 h 4630289"/>
              <a:gd name="connsiteX3-1225" fmla="*/ 10335547 w 12256307"/>
              <a:gd name="connsiteY3-1226" fmla="*/ 127115 h 4630289"/>
              <a:gd name="connsiteX4-1227" fmla="*/ 12256307 w 12256307"/>
              <a:gd name="connsiteY4-1228" fmla="*/ 4630289 h 4630289"/>
              <a:gd name="connsiteX0-1229" fmla="*/ 0 w 12256307"/>
              <a:gd name="connsiteY0-1230" fmla="*/ 0 h 3632405"/>
              <a:gd name="connsiteX1-1231" fmla="*/ 1498805 w 12256307"/>
              <a:gd name="connsiteY1-1232" fmla="*/ 1934497 h 3632405"/>
              <a:gd name="connsiteX2-1233" fmla="*/ 3598607 w 12256307"/>
              <a:gd name="connsiteY2-1234" fmla="*/ 1192776 h 3632405"/>
              <a:gd name="connsiteX3-1235" fmla="*/ 6963697 w 12256307"/>
              <a:gd name="connsiteY3-1236" fmla="*/ 919931 h 3632405"/>
              <a:gd name="connsiteX4-1237" fmla="*/ 12256307 w 12256307"/>
              <a:gd name="connsiteY4-1238" fmla="*/ 3632405 h 3632405"/>
              <a:gd name="connsiteX0-1239" fmla="*/ 0 w 12256307"/>
              <a:gd name="connsiteY0-1240" fmla="*/ 0 h 3632405"/>
              <a:gd name="connsiteX1-1241" fmla="*/ 1498805 w 12256307"/>
              <a:gd name="connsiteY1-1242" fmla="*/ 1934497 h 3632405"/>
              <a:gd name="connsiteX2-1243" fmla="*/ 3598607 w 12256307"/>
              <a:gd name="connsiteY2-1244" fmla="*/ 1192776 h 3632405"/>
              <a:gd name="connsiteX3-1245" fmla="*/ 6963697 w 12256307"/>
              <a:gd name="connsiteY3-1246" fmla="*/ 919931 h 3632405"/>
              <a:gd name="connsiteX4-1247" fmla="*/ 12256307 w 12256307"/>
              <a:gd name="connsiteY4-1248" fmla="*/ 3632405 h 3632405"/>
              <a:gd name="connsiteX0-1249" fmla="*/ 0 w 12256307"/>
              <a:gd name="connsiteY0-1250" fmla="*/ 0 h 3632405"/>
              <a:gd name="connsiteX1-1251" fmla="*/ 1498805 w 12256307"/>
              <a:gd name="connsiteY1-1252" fmla="*/ 1934497 h 3632405"/>
              <a:gd name="connsiteX2-1253" fmla="*/ 3598607 w 12256307"/>
              <a:gd name="connsiteY2-1254" fmla="*/ 1192776 h 3632405"/>
              <a:gd name="connsiteX3-1255" fmla="*/ 6963697 w 12256307"/>
              <a:gd name="connsiteY3-1256" fmla="*/ 919931 h 3632405"/>
              <a:gd name="connsiteX4-1257" fmla="*/ 12256307 w 12256307"/>
              <a:gd name="connsiteY4-1258" fmla="*/ 3632405 h 3632405"/>
              <a:gd name="connsiteX0-1259" fmla="*/ 0 w 12256307"/>
              <a:gd name="connsiteY0-1260" fmla="*/ 0 h 3632405"/>
              <a:gd name="connsiteX1-1261" fmla="*/ 1498805 w 12256307"/>
              <a:gd name="connsiteY1-1262" fmla="*/ 1934497 h 3632405"/>
              <a:gd name="connsiteX2-1263" fmla="*/ 4246307 w 12256307"/>
              <a:gd name="connsiteY2-1264" fmla="*/ 125976 h 3632405"/>
              <a:gd name="connsiteX3-1265" fmla="*/ 6963697 w 12256307"/>
              <a:gd name="connsiteY3-1266" fmla="*/ 919931 h 3632405"/>
              <a:gd name="connsiteX4-1267" fmla="*/ 12256307 w 12256307"/>
              <a:gd name="connsiteY4-1268" fmla="*/ 3632405 h 3632405"/>
              <a:gd name="connsiteX0-1269" fmla="*/ 0 w 12256307"/>
              <a:gd name="connsiteY0-1270" fmla="*/ 0 h 3632405"/>
              <a:gd name="connsiteX1-1271" fmla="*/ 1498805 w 12256307"/>
              <a:gd name="connsiteY1-1272" fmla="*/ 1934497 h 3632405"/>
              <a:gd name="connsiteX2-1273" fmla="*/ 4246307 w 12256307"/>
              <a:gd name="connsiteY2-1274" fmla="*/ 125976 h 3632405"/>
              <a:gd name="connsiteX3-1275" fmla="*/ 8640097 w 12256307"/>
              <a:gd name="connsiteY3-1276" fmla="*/ 1758131 h 3632405"/>
              <a:gd name="connsiteX4-1277" fmla="*/ 12256307 w 12256307"/>
              <a:gd name="connsiteY4-1278" fmla="*/ 3632405 h 3632405"/>
              <a:gd name="connsiteX0-1279" fmla="*/ 0 w 12275357"/>
              <a:gd name="connsiteY0-1280" fmla="*/ 0 h 1934679"/>
              <a:gd name="connsiteX1-1281" fmla="*/ 1498805 w 12275357"/>
              <a:gd name="connsiteY1-1282" fmla="*/ 1934497 h 1934679"/>
              <a:gd name="connsiteX2-1283" fmla="*/ 4246307 w 12275357"/>
              <a:gd name="connsiteY2-1284" fmla="*/ 125976 h 1934679"/>
              <a:gd name="connsiteX3-1285" fmla="*/ 8640097 w 12275357"/>
              <a:gd name="connsiteY3-1286" fmla="*/ 1758131 h 1934679"/>
              <a:gd name="connsiteX4-1287" fmla="*/ 12275357 w 12275357"/>
              <a:gd name="connsiteY4-1288" fmla="*/ 927305 h 1934679"/>
              <a:gd name="connsiteX0-1289" fmla="*/ 0 w 12275357"/>
              <a:gd name="connsiteY0-1290" fmla="*/ 0 h 1934679"/>
              <a:gd name="connsiteX1-1291" fmla="*/ 1498805 w 12275357"/>
              <a:gd name="connsiteY1-1292" fmla="*/ 1934497 h 1934679"/>
              <a:gd name="connsiteX2-1293" fmla="*/ 4246307 w 12275357"/>
              <a:gd name="connsiteY2-1294" fmla="*/ 125976 h 1934679"/>
              <a:gd name="connsiteX3-1295" fmla="*/ 8640097 w 12275357"/>
              <a:gd name="connsiteY3-1296" fmla="*/ 1758131 h 1934679"/>
              <a:gd name="connsiteX4-1297" fmla="*/ 12275357 w 12275357"/>
              <a:gd name="connsiteY4-1298" fmla="*/ 927305 h 1934679"/>
              <a:gd name="connsiteX0-1299" fmla="*/ 0 w 12332507"/>
              <a:gd name="connsiteY0-1300" fmla="*/ 0 h 1934679"/>
              <a:gd name="connsiteX1-1301" fmla="*/ 1498805 w 12332507"/>
              <a:gd name="connsiteY1-1302" fmla="*/ 1934497 h 1934679"/>
              <a:gd name="connsiteX2-1303" fmla="*/ 4246307 w 12332507"/>
              <a:gd name="connsiteY2-1304" fmla="*/ 125976 h 1934679"/>
              <a:gd name="connsiteX3-1305" fmla="*/ 8640097 w 12332507"/>
              <a:gd name="connsiteY3-1306" fmla="*/ 1758131 h 1934679"/>
              <a:gd name="connsiteX4-1307" fmla="*/ 12332507 w 12332507"/>
              <a:gd name="connsiteY4-1308" fmla="*/ 889205 h 1934679"/>
              <a:gd name="connsiteX0-1309" fmla="*/ 0 w 12332507"/>
              <a:gd name="connsiteY0-1310" fmla="*/ 0 h 1934679"/>
              <a:gd name="connsiteX1-1311" fmla="*/ 1498805 w 12332507"/>
              <a:gd name="connsiteY1-1312" fmla="*/ 1934497 h 1934679"/>
              <a:gd name="connsiteX2-1313" fmla="*/ 4246307 w 12332507"/>
              <a:gd name="connsiteY2-1314" fmla="*/ 125976 h 1934679"/>
              <a:gd name="connsiteX3-1315" fmla="*/ 8640097 w 12332507"/>
              <a:gd name="connsiteY3-1316" fmla="*/ 1758131 h 1934679"/>
              <a:gd name="connsiteX4-1317" fmla="*/ 12332507 w 12332507"/>
              <a:gd name="connsiteY4-1318" fmla="*/ 889205 h 1934679"/>
              <a:gd name="connsiteX0-1319" fmla="*/ 0 w 12332507"/>
              <a:gd name="connsiteY0-1320" fmla="*/ 0 h 1936693"/>
              <a:gd name="connsiteX1-1321" fmla="*/ 1498805 w 12332507"/>
              <a:gd name="connsiteY1-1322" fmla="*/ 1934497 h 1936693"/>
              <a:gd name="connsiteX2-1323" fmla="*/ 4646357 w 12332507"/>
              <a:gd name="connsiteY2-1324" fmla="*/ 411726 h 1936693"/>
              <a:gd name="connsiteX3-1325" fmla="*/ 8640097 w 12332507"/>
              <a:gd name="connsiteY3-1326" fmla="*/ 1758131 h 1936693"/>
              <a:gd name="connsiteX4-1327" fmla="*/ 12332507 w 12332507"/>
              <a:gd name="connsiteY4-1328" fmla="*/ 889205 h 1936693"/>
              <a:gd name="connsiteX0-1329" fmla="*/ 0 w 12332507"/>
              <a:gd name="connsiteY0-1330" fmla="*/ 0 h 1762290"/>
              <a:gd name="connsiteX1-1331" fmla="*/ 1689305 w 12332507"/>
              <a:gd name="connsiteY1-1332" fmla="*/ 1305847 h 1762290"/>
              <a:gd name="connsiteX2-1333" fmla="*/ 4646357 w 12332507"/>
              <a:gd name="connsiteY2-1334" fmla="*/ 411726 h 1762290"/>
              <a:gd name="connsiteX3-1335" fmla="*/ 8640097 w 12332507"/>
              <a:gd name="connsiteY3-1336" fmla="*/ 1758131 h 1762290"/>
              <a:gd name="connsiteX4-1337" fmla="*/ 12332507 w 12332507"/>
              <a:gd name="connsiteY4-1338" fmla="*/ 889205 h 1762290"/>
              <a:gd name="connsiteX0-1339" fmla="*/ 0 w 12389657"/>
              <a:gd name="connsiteY0-1340" fmla="*/ 0 h 1762290"/>
              <a:gd name="connsiteX1-1341" fmla="*/ 1746455 w 12389657"/>
              <a:gd name="connsiteY1-1342" fmla="*/ 1305847 h 1762290"/>
              <a:gd name="connsiteX2-1343" fmla="*/ 4703507 w 12389657"/>
              <a:gd name="connsiteY2-1344" fmla="*/ 411726 h 1762290"/>
              <a:gd name="connsiteX3-1345" fmla="*/ 8697247 w 12389657"/>
              <a:gd name="connsiteY3-1346" fmla="*/ 1758131 h 1762290"/>
              <a:gd name="connsiteX4-1347" fmla="*/ 12389657 w 12389657"/>
              <a:gd name="connsiteY4-1348" fmla="*/ 889205 h 1762290"/>
              <a:gd name="connsiteX0-1349" fmla="*/ 0 w 12389657"/>
              <a:gd name="connsiteY0-1350" fmla="*/ 0 h 1762290"/>
              <a:gd name="connsiteX1-1351" fmla="*/ 2060129 w 12389657"/>
              <a:gd name="connsiteY1-1352" fmla="*/ 330964 h 1762290"/>
              <a:gd name="connsiteX2-1353" fmla="*/ 4703507 w 12389657"/>
              <a:gd name="connsiteY2-1354" fmla="*/ 411726 h 1762290"/>
              <a:gd name="connsiteX3-1355" fmla="*/ 8697247 w 12389657"/>
              <a:gd name="connsiteY3-1356" fmla="*/ 1758131 h 1762290"/>
              <a:gd name="connsiteX4-1357" fmla="*/ 12389657 w 12389657"/>
              <a:gd name="connsiteY4-1358" fmla="*/ 889205 h 1762290"/>
              <a:gd name="connsiteX0-1359" fmla="*/ 0 w 12389657"/>
              <a:gd name="connsiteY0-1360" fmla="*/ 0 h 1760384"/>
              <a:gd name="connsiteX1-1361" fmla="*/ 2060129 w 12389657"/>
              <a:gd name="connsiteY1-1362" fmla="*/ 330964 h 1760384"/>
              <a:gd name="connsiteX2-1363" fmla="*/ 4415084 w 12389657"/>
              <a:gd name="connsiteY2-1364" fmla="*/ 543393 h 1760384"/>
              <a:gd name="connsiteX3-1365" fmla="*/ 8697247 w 12389657"/>
              <a:gd name="connsiteY3-1366" fmla="*/ 1758131 h 1760384"/>
              <a:gd name="connsiteX4-1367" fmla="*/ 12389657 w 12389657"/>
              <a:gd name="connsiteY4-1368" fmla="*/ 889205 h 1760384"/>
              <a:gd name="connsiteX0-1369" fmla="*/ 0 w 12389657"/>
              <a:gd name="connsiteY0-1370" fmla="*/ 0 h 1152770"/>
              <a:gd name="connsiteX1-1371" fmla="*/ 2060129 w 12389657"/>
              <a:gd name="connsiteY1-1372" fmla="*/ 330964 h 1152770"/>
              <a:gd name="connsiteX2-1373" fmla="*/ 4415084 w 12389657"/>
              <a:gd name="connsiteY2-1374" fmla="*/ 543393 h 1152770"/>
              <a:gd name="connsiteX3-1375" fmla="*/ 7399427 w 12389657"/>
              <a:gd name="connsiteY3-1376" fmla="*/ 1147723 h 1152770"/>
              <a:gd name="connsiteX4-1377" fmla="*/ 12389657 w 12389657"/>
              <a:gd name="connsiteY4-1378" fmla="*/ 889205 h 1152770"/>
              <a:gd name="connsiteX0-1379" fmla="*/ 0 w 12389657"/>
              <a:gd name="connsiteY0-1380" fmla="*/ 0 h 1267534"/>
              <a:gd name="connsiteX1-1381" fmla="*/ 2060129 w 12389657"/>
              <a:gd name="connsiteY1-1382" fmla="*/ 330964 h 1267534"/>
              <a:gd name="connsiteX2-1383" fmla="*/ 4415084 w 12389657"/>
              <a:gd name="connsiteY2-1384" fmla="*/ 543393 h 1267534"/>
              <a:gd name="connsiteX3-1385" fmla="*/ 7399427 w 12389657"/>
              <a:gd name="connsiteY3-1386" fmla="*/ 1147723 h 1267534"/>
              <a:gd name="connsiteX4-1387" fmla="*/ 12389657 w 12389657"/>
              <a:gd name="connsiteY4-1388" fmla="*/ 889205 h 12675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389657" h="1267534">
                <a:moveTo>
                  <a:pt x="0" y="0"/>
                </a:moveTo>
                <a:cubicBezTo>
                  <a:pt x="233670" y="361745"/>
                  <a:pt x="1324282" y="240399"/>
                  <a:pt x="2060129" y="330964"/>
                </a:cubicBezTo>
                <a:cubicBezTo>
                  <a:pt x="2795976" y="421529"/>
                  <a:pt x="3525201" y="407266"/>
                  <a:pt x="4415084" y="543393"/>
                </a:cubicBezTo>
                <a:cubicBezTo>
                  <a:pt x="5304967" y="679520"/>
                  <a:pt x="6460377" y="1588957"/>
                  <a:pt x="7399427" y="1147723"/>
                </a:cubicBezTo>
                <a:cubicBezTo>
                  <a:pt x="8338477" y="706489"/>
                  <a:pt x="11435133" y="747433"/>
                  <a:pt x="12389657" y="889205"/>
                </a:cubicBezTo>
              </a:path>
            </a:pathLst>
          </a:custGeom>
          <a:noFill/>
          <a:ln w="34925"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</a:gradFill>
          </a:ln>
          <a:effectLst>
            <a:outerShdw blurRad="88900" dist="38100" dir="2700000" algn="tl" rotWithShape="0">
              <a:schemeClr val="accent3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545689" y="3947013"/>
            <a:ext cx="10156144" cy="2556315"/>
            <a:chOff x="1760677" y="3977835"/>
            <a:chExt cx="9817867" cy="2556315"/>
          </a:xfrm>
        </p:grpSpPr>
        <p:sp>
          <p:nvSpPr>
            <p:cNvPr id="80" name="椭圆 54"/>
            <p:cNvSpPr/>
            <p:nvPr/>
          </p:nvSpPr>
          <p:spPr>
            <a:xfrm>
              <a:off x="1760677" y="3977835"/>
              <a:ext cx="9817867" cy="2556315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  <a:effectLst>
              <a:outerShdw blurRad="152400" dist="127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1" name="椭圆 54"/>
            <p:cNvSpPr/>
            <p:nvPr/>
          </p:nvSpPr>
          <p:spPr>
            <a:xfrm>
              <a:off x="1760677" y="3977835"/>
              <a:ext cx="9817867" cy="2556315"/>
            </a:xfrm>
            <a:prstGeom prst="roundRect">
              <a:avLst>
                <a:gd name="adj" fmla="val 6390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2" name="椭圆 54"/>
            <p:cNvSpPr/>
            <p:nvPr/>
          </p:nvSpPr>
          <p:spPr>
            <a:xfrm>
              <a:off x="1760677" y="3977835"/>
              <a:ext cx="9817867" cy="2556315"/>
            </a:xfrm>
            <a:prstGeom prst="roundRect">
              <a:avLst>
                <a:gd name="adj" fmla="val 4661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2269315" y="4202490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rPr>
              <a:t>宣传推广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2063574" y="4571822"/>
            <a:ext cx="1800000" cy="1672317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参与公司本月活动的策划以及落地执行，熟悉了活动落地的整体流程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4709441" y="4202490"/>
            <a:ext cx="156966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rPr>
              <a:t>市场方案策划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4503700" y="4571822"/>
            <a:ext cx="1800000" cy="1672317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针对本月公司规划，制定了详细的推广方案，获取了具体用户需求等一线数据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149567" y="4202490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rPr>
              <a:t>媒体维护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6943825" y="4571822"/>
            <a:ext cx="1800000" cy="1032142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对多次合作的媒体进行了维护，新开拓媒体资源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589691" y="4202490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rPr>
              <a:t>竞品分析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3949" y="4571822"/>
            <a:ext cx="1800000" cy="1672317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时刻关注竞品数据，产出行业趋势的收集和分析，对内定期输出竞品分析报告</a:t>
            </a:r>
          </a:p>
        </p:txBody>
      </p:sp>
      <p:cxnSp>
        <p:nvCxnSpPr>
          <p:cNvPr id="95" name="直接连接符 94"/>
          <p:cNvCxnSpPr/>
          <p:nvPr/>
        </p:nvCxnSpPr>
        <p:spPr>
          <a:xfrm rot="5400000">
            <a:off x="3390846" y="5222698"/>
            <a:ext cx="158558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rot="5400000">
            <a:off x="5830971" y="5222699"/>
            <a:ext cx="158558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rot="5400000">
            <a:off x="8271096" y="5222700"/>
            <a:ext cx="158558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1498159" y="1770201"/>
            <a:ext cx="1655070" cy="1658799"/>
            <a:chOff x="4733030" y="1997467"/>
            <a:chExt cx="1409308" cy="1412483"/>
          </a:xfrm>
        </p:grpSpPr>
        <p:grpSp>
          <p:nvGrpSpPr>
            <p:cNvPr id="68" name="组合 67"/>
            <p:cNvGrpSpPr/>
            <p:nvPr/>
          </p:nvGrpSpPr>
          <p:grpSpPr>
            <a:xfrm>
              <a:off x="4733030" y="2000642"/>
              <a:ext cx="1409308" cy="1409308"/>
              <a:chOff x="4733030" y="2000642"/>
              <a:chExt cx="1409308" cy="1409308"/>
            </a:xfrm>
          </p:grpSpPr>
          <p:sp>
            <p:nvSpPr>
              <p:cNvPr id="72" name="空心弧 60"/>
              <p:cNvSpPr/>
              <p:nvPr/>
            </p:nvSpPr>
            <p:spPr>
              <a:xfrm>
                <a:off x="4733030" y="2000642"/>
                <a:ext cx="1409308" cy="140930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73" name="空心弧 61"/>
              <p:cNvSpPr/>
              <p:nvPr/>
            </p:nvSpPr>
            <p:spPr>
              <a:xfrm>
                <a:off x="4733030" y="2000642"/>
                <a:ext cx="1409308" cy="140930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74" name="空心弧 62"/>
              <p:cNvSpPr/>
              <p:nvPr/>
            </p:nvSpPr>
            <p:spPr>
              <a:xfrm>
                <a:off x="4733030" y="2000642"/>
                <a:ext cx="1409308" cy="140930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27000" dist="25400" dir="13500000" sx="101000" sy="101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0" bIns="45720" rtlCol="0" anchor="ctr" anchorCtr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OPPOSans R" panose="00020600040101010101" pitchFamily="18" charset="-122"/>
                </a:endParaRPr>
              </a:p>
            </p:txBody>
          </p:sp>
        </p:grpSp>
        <p:graphicFrame>
          <p:nvGraphicFramePr>
            <p:cNvPr id="69" name="图表 68"/>
            <p:cNvGraphicFramePr/>
            <p:nvPr/>
          </p:nvGraphicFramePr>
          <p:xfrm>
            <a:off x="4763252" y="1997467"/>
            <a:ext cx="1378647" cy="14024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0" name="文本框 69"/>
            <p:cNvSpPr txBox="1"/>
            <p:nvPr/>
          </p:nvSpPr>
          <p:spPr>
            <a:xfrm>
              <a:off x="5101914" y="2465769"/>
              <a:ext cx="725194" cy="314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90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%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5133718" y="2736740"/>
              <a:ext cx="637715" cy="22276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宣传推广</a:t>
              </a: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669927" y="541180"/>
            <a:ext cx="2320923" cy="784539"/>
            <a:chOff x="669927" y="541180"/>
            <a:chExt cx="4583392" cy="784539"/>
          </a:xfrm>
        </p:grpSpPr>
        <p:sp>
          <p:nvSpPr>
            <p:cNvPr id="138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9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 sz="16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0" name="椭圆 56"/>
            <p:cNvSpPr/>
            <p:nvPr/>
          </p:nvSpPr>
          <p:spPr>
            <a:xfrm>
              <a:off x="669927" y="541180"/>
              <a:ext cx="4583392" cy="784539"/>
            </a:xfrm>
            <a:prstGeom prst="roundRect">
              <a:avLst>
                <a:gd name="adj" fmla="val 13335"/>
              </a:avLst>
            </a:prstGeom>
            <a:solidFill>
              <a:schemeClr val="lt2"/>
            </a:solidFill>
            <a:ln>
              <a:noFill/>
            </a:ln>
            <a:effectLst>
              <a:outerShdw blurRad="127000" dist="25400" dir="13500000" sx="101000" sy="101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 anchorCtr="0">
              <a:noAutofit/>
            </a:bodyPr>
            <a:lstStyle/>
            <a:p>
              <a:endParaRPr lang="zh-CN" altLang="en-US" sz="36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1032188" y="6022262"/>
            <a:ext cx="488300" cy="360201"/>
            <a:chOff x="11032188" y="6022262"/>
            <a:chExt cx="488300" cy="360201"/>
          </a:xfrm>
        </p:grpSpPr>
        <p:grpSp>
          <p:nvGrpSpPr>
            <p:cNvPr id="148" name="组合 147"/>
            <p:cNvGrpSpPr/>
            <p:nvPr/>
          </p:nvGrpSpPr>
          <p:grpSpPr>
            <a:xfrm>
              <a:off x="11032188" y="6022262"/>
              <a:ext cx="488300" cy="360201"/>
              <a:chOff x="11032188" y="6022262"/>
              <a:chExt cx="488300" cy="360201"/>
            </a:xfrm>
          </p:grpSpPr>
          <p:sp>
            <p:nvSpPr>
              <p:cNvPr id="150" name="矩形: 圆角 35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1" name="矩形: 圆角 33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2" name="矩形: 圆角 34"/>
              <p:cNvSpPr/>
              <p:nvPr/>
            </p:nvSpPr>
            <p:spPr>
              <a:xfrm>
                <a:off x="11032188" y="6022262"/>
                <a:ext cx="488300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49" name="箭头: 右 148"/>
            <p:cNvSpPr/>
            <p:nvPr/>
          </p:nvSpPr>
          <p:spPr>
            <a:xfrm>
              <a:off x="11171563" y="6133306"/>
              <a:ext cx="209550" cy="138113"/>
            </a:xfrm>
            <a:prstGeom prst="rightArrow">
              <a:avLst>
                <a:gd name="adj1" fmla="val 50000"/>
                <a:gd name="adj2" fmla="val 53448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3434329" y="1380572"/>
            <a:ext cx="493009" cy="754015"/>
            <a:chOff x="9121139" y="4729071"/>
            <a:chExt cx="493009" cy="754015"/>
          </a:xfrm>
        </p:grpSpPr>
        <p:grpSp>
          <p:nvGrpSpPr>
            <p:cNvPr id="154" name="组合 153"/>
            <p:cNvGrpSpPr/>
            <p:nvPr/>
          </p:nvGrpSpPr>
          <p:grpSpPr>
            <a:xfrm>
              <a:off x="9121139" y="4729071"/>
              <a:ext cx="493009" cy="493009"/>
              <a:chOff x="10665475" y="5210174"/>
              <a:chExt cx="360201" cy="360201"/>
            </a:xfrm>
          </p:grpSpPr>
          <p:sp>
            <p:nvSpPr>
              <p:cNvPr id="156" name="矩形: 圆角 35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381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7" name="矩形: 圆角 33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8" name="矩形: 圆角 34"/>
              <p:cNvSpPr/>
              <p:nvPr/>
            </p:nvSpPr>
            <p:spPr>
              <a:xfrm>
                <a:off x="10665475" y="5210174"/>
                <a:ext cx="360201" cy="360201"/>
              </a:xfrm>
              <a:prstGeom prst="round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63500" dist="25400" dir="13500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55" name="文本框 154"/>
            <p:cNvSpPr txBox="1"/>
            <p:nvPr/>
          </p:nvSpPr>
          <p:spPr>
            <a:xfrm>
              <a:off x="9154320" y="4775200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3"/>
                      </a:gs>
                    </a:gsLst>
                    <a:path path="circle">
                      <a:fillToRect r="100000" b="100000"/>
                    </a:path>
                  </a:gradFill>
                  <a:latin typeface="+mj-ea"/>
                  <a:ea typeface="+mj-ea"/>
                </a:rPr>
                <a:t>”</a:t>
              </a:r>
              <a:endParaRPr lang="zh-CN" altLang="en-US" sz="40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3998849" y="2070239"/>
            <a:ext cx="1655070" cy="1658799"/>
            <a:chOff x="4733030" y="1997467"/>
            <a:chExt cx="1409308" cy="1412483"/>
          </a:xfrm>
        </p:grpSpPr>
        <p:grpSp>
          <p:nvGrpSpPr>
            <p:cNvPr id="160" name="组合 159"/>
            <p:cNvGrpSpPr/>
            <p:nvPr/>
          </p:nvGrpSpPr>
          <p:grpSpPr>
            <a:xfrm>
              <a:off x="4733030" y="2000642"/>
              <a:ext cx="1409308" cy="1409308"/>
              <a:chOff x="4733030" y="2000642"/>
              <a:chExt cx="1409308" cy="1409308"/>
            </a:xfrm>
          </p:grpSpPr>
          <p:sp>
            <p:nvSpPr>
              <p:cNvPr id="164" name="空心弧 60"/>
              <p:cNvSpPr/>
              <p:nvPr/>
            </p:nvSpPr>
            <p:spPr>
              <a:xfrm>
                <a:off x="4733030" y="2000642"/>
                <a:ext cx="1409308" cy="140930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165" name="空心弧 61"/>
              <p:cNvSpPr/>
              <p:nvPr/>
            </p:nvSpPr>
            <p:spPr>
              <a:xfrm>
                <a:off x="4733030" y="2000642"/>
                <a:ext cx="1409308" cy="140930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166" name="空心弧 62"/>
              <p:cNvSpPr/>
              <p:nvPr/>
            </p:nvSpPr>
            <p:spPr>
              <a:xfrm>
                <a:off x="4733030" y="2000642"/>
                <a:ext cx="1409308" cy="140930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27000" dist="25400" dir="13500000" sx="101000" sy="101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0" bIns="45720" rtlCol="0" anchor="ctr" anchorCtr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OPPOSans R" panose="00020600040101010101" pitchFamily="18" charset="-122"/>
                </a:endParaRPr>
              </a:p>
            </p:txBody>
          </p:sp>
        </p:grpSp>
        <p:graphicFrame>
          <p:nvGraphicFramePr>
            <p:cNvPr id="161" name="图表 160"/>
            <p:cNvGraphicFramePr/>
            <p:nvPr/>
          </p:nvGraphicFramePr>
          <p:xfrm>
            <a:off x="4763252" y="1997467"/>
            <a:ext cx="1378647" cy="14024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2" name="文本框 161"/>
            <p:cNvSpPr txBox="1"/>
            <p:nvPr/>
          </p:nvSpPr>
          <p:spPr>
            <a:xfrm>
              <a:off x="5101914" y="2465769"/>
              <a:ext cx="725194" cy="314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80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%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63" name="文本框 162"/>
            <p:cNvSpPr txBox="1"/>
            <p:nvPr/>
          </p:nvSpPr>
          <p:spPr>
            <a:xfrm>
              <a:off x="5133718" y="2719243"/>
              <a:ext cx="637715" cy="36690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市场方案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策划</a:t>
              </a: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6499539" y="1770201"/>
            <a:ext cx="1655070" cy="1658799"/>
            <a:chOff x="4733030" y="1997467"/>
            <a:chExt cx="1409308" cy="1412483"/>
          </a:xfrm>
        </p:grpSpPr>
        <p:grpSp>
          <p:nvGrpSpPr>
            <p:cNvPr id="168" name="组合 167"/>
            <p:cNvGrpSpPr/>
            <p:nvPr/>
          </p:nvGrpSpPr>
          <p:grpSpPr>
            <a:xfrm>
              <a:off x="4733030" y="2000642"/>
              <a:ext cx="1409308" cy="1409308"/>
              <a:chOff x="4733030" y="2000642"/>
              <a:chExt cx="1409308" cy="1409308"/>
            </a:xfrm>
          </p:grpSpPr>
          <p:sp>
            <p:nvSpPr>
              <p:cNvPr id="172" name="空心弧 60"/>
              <p:cNvSpPr/>
              <p:nvPr/>
            </p:nvSpPr>
            <p:spPr>
              <a:xfrm>
                <a:off x="4733030" y="2000642"/>
                <a:ext cx="1409308" cy="140930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173" name="空心弧 61"/>
              <p:cNvSpPr/>
              <p:nvPr/>
            </p:nvSpPr>
            <p:spPr>
              <a:xfrm>
                <a:off x="4733030" y="2000642"/>
                <a:ext cx="1409308" cy="140930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174" name="空心弧 62"/>
              <p:cNvSpPr/>
              <p:nvPr/>
            </p:nvSpPr>
            <p:spPr>
              <a:xfrm>
                <a:off x="4733030" y="2000642"/>
                <a:ext cx="1409308" cy="140930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27000" dist="25400" dir="13500000" sx="101000" sy="101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0" bIns="45720" rtlCol="0" anchor="ctr" anchorCtr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OPPOSans R" panose="00020600040101010101" pitchFamily="18" charset="-122"/>
                </a:endParaRPr>
              </a:p>
            </p:txBody>
          </p:sp>
        </p:grpSp>
        <p:graphicFrame>
          <p:nvGraphicFramePr>
            <p:cNvPr id="169" name="图表 168"/>
            <p:cNvGraphicFramePr/>
            <p:nvPr/>
          </p:nvGraphicFramePr>
          <p:xfrm>
            <a:off x="4763252" y="1997467"/>
            <a:ext cx="1378647" cy="14024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0" name="文本框 169"/>
            <p:cNvSpPr txBox="1"/>
            <p:nvPr/>
          </p:nvSpPr>
          <p:spPr>
            <a:xfrm>
              <a:off x="5101914" y="2465769"/>
              <a:ext cx="725194" cy="314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70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%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71" name="文本框 170"/>
            <p:cNvSpPr txBox="1"/>
            <p:nvPr/>
          </p:nvSpPr>
          <p:spPr>
            <a:xfrm>
              <a:off x="5133718" y="2736740"/>
              <a:ext cx="637715" cy="22276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媒体维护</a:t>
              </a: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9000230" y="1498739"/>
            <a:ext cx="1655070" cy="1658799"/>
            <a:chOff x="4733030" y="1997467"/>
            <a:chExt cx="1409308" cy="1412483"/>
          </a:xfrm>
        </p:grpSpPr>
        <p:grpSp>
          <p:nvGrpSpPr>
            <p:cNvPr id="177" name="组合 176"/>
            <p:cNvGrpSpPr/>
            <p:nvPr/>
          </p:nvGrpSpPr>
          <p:grpSpPr>
            <a:xfrm>
              <a:off x="4733030" y="2000642"/>
              <a:ext cx="1409308" cy="1409308"/>
              <a:chOff x="4733030" y="2000642"/>
              <a:chExt cx="1409308" cy="1409308"/>
            </a:xfrm>
          </p:grpSpPr>
          <p:sp>
            <p:nvSpPr>
              <p:cNvPr id="181" name="空心弧 60"/>
              <p:cNvSpPr/>
              <p:nvPr/>
            </p:nvSpPr>
            <p:spPr>
              <a:xfrm>
                <a:off x="4733030" y="2000642"/>
                <a:ext cx="1409308" cy="140930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27000" dist="12700" dir="27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182" name="空心弧 61"/>
              <p:cNvSpPr/>
              <p:nvPr/>
            </p:nvSpPr>
            <p:spPr>
              <a:xfrm>
                <a:off x="4733030" y="2000642"/>
                <a:ext cx="1409308" cy="140930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endParaRPr>
              </a:p>
            </p:txBody>
          </p:sp>
          <p:sp>
            <p:nvSpPr>
              <p:cNvPr id="183" name="空心弧 62"/>
              <p:cNvSpPr/>
              <p:nvPr/>
            </p:nvSpPr>
            <p:spPr>
              <a:xfrm>
                <a:off x="4733030" y="2000642"/>
                <a:ext cx="1409308" cy="140930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27000" dist="25400" dir="13500000" sx="101000" sy="101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0" bIns="45720" rtlCol="0" anchor="ctr" anchorCtr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OPPOSans R" panose="00020600040101010101" pitchFamily="18" charset="-122"/>
                </a:endParaRPr>
              </a:p>
            </p:txBody>
          </p:sp>
        </p:grpSp>
        <p:graphicFrame>
          <p:nvGraphicFramePr>
            <p:cNvPr id="178" name="图表 177"/>
            <p:cNvGraphicFramePr/>
            <p:nvPr/>
          </p:nvGraphicFramePr>
          <p:xfrm>
            <a:off x="4763252" y="1997467"/>
            <a:ext cx="1378647" cy="14024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79" name="文本框 178"/>
            <p:cNvSpPr txBox="1"/>
            <p:nvPr/>
          </p:nvSpPr>
          <p:spPr>
            <a:xfrm>
              <a:off x="5101914" y="2465769"/>
              <a:ext cx="725194" cy="2620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65%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80" name="文本框 179"/>
            <p:cNvSpPr txBox="1"/>
            <p:nvPr/>
          </p:nvSpPr>
          <p:spPr>
            <a:xfrm>
              <a:off x="5133718" y="2736740"/>
              <a:ext cx="637715" cy="22276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竞品分析</a:t>
              </a:r>
            </a:p>
          </p:txBody>
        </p:sp>
      </p:grpSp>
      <p:sp>
        <p:nvSpPr>
          <p:cNvPr id="184" name="菱形 183"/>
          <p:cNvSpPr/>
          <p:nvPr/>
        </p:nvSpPr>
        <p:spPr>
          <a:xfrm>
            <a:off x="2154712" y="4327882"/>
            <a:ext cx="118549" cy="118549"/>
          </a:xfrm>
          <a:prstGeom prst="diamond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endParaRPr lang="zh-CN" altLang="en-US"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0" scaled="0"/>
              </a:gradFill>
            </a:endParaRPr>
          </a:p>
        </p:txBody>
      </p:sp>
      <p:sp>
        <p:nvSpPr>
          <p:cNvPr id="185" name="菱形 184"/>
          <p:cNvSpPr/>
          <p:nvPr/>
        </p:nvSpPr>
        <p:spPr>
          <a:xfrm>
            <a:off x="4595229" y="4327882"/>
            <a:ext cx="118549" cy="118549"/>
          </a:xfrm>
          <a:prstGeom prst="diamond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endParaRPr lang="zh-CN" altLang="en-US"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0" scaled="0"/>
              </a:gradFill>
            </a:endParaRPr>
          </a:p>
        </p:txBody>
      </p:sp>
      <p:sp>
        <p:nvSpPr>
          <p:cNvPr id="186" name="菱形 185"/>
          <p:cNvSpPr/>
          <p:nvPr/>
        </p:nvSpPr>
        <p:spPr>
          <a:xfrm>
            <a:off x="7035746" y="4327882"/>
            <a:ext cx="118549" cy="118549"/>
          </a:xfrm>
          <a:prstGeom prst="diamond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endParaRPr lang="zh-CN" altLang="en-US"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0" scaled="0"/>
              </a:gradFill>
            </a:endParaRPr>
          </a:p>
        </p:txBody>
      </p:sp>
      <p:sp>
        <p:nvSpPr>
          <p:cNvPr id="187" name="菱形 186"/>
          <p:cNvSpPr/>
          <p:nvPr/>
        </p:nvSpPr>
        <p:spPr>
          <a:xfrm>
            <a:off x="9476262" y="4327882"/>
            <a:ext cx="118549" cy="118549"/>
          </a:xfrm>
          <a:prstGeom prst="diamond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endParaRPr lang="zh-CN" altLang="en-US"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0" scaled="0"/>
              </a:gra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814705" y="616585"/>
            <a:ext cx="2009775" cy="633095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gradFill>
                  <a:gsLst>
                    <a:gs pos="100000">
                      <a:schemeClr val="accent3"/>
                    </a:gs>
                    <a:gs pos="0">
                      <a:schemeClr val="accent4"/>
                    </a:gs>
                  </a:gsLst>
                  <a:lin ang="0" scaled="0"/>
                </a:gradFill>
                <a:effectLst>
                  <a:outerShdw blurRad="88900" dist="63500" dir="2700000" sx="101000" sy="101000" algn="tl" rotWithShape="0">
                    <a:schemeClr val="accent3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OPPOSans R" panose="00020600040101010101" pitchFamily="18" charset="-122"/>
                <a:sym typeface="+mn-ea"/>
              </a:rPr>
              <a:t>具体数据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79162;#407038;"/>
</p:tagLst>
</file>

<file path=ppt/theme/theme1.xml><?xml version="1.0" encoding="utf-8"?>
<a:theme xmlns:a="http://schemas.openxmlformats.org/drawingml/2006/main" name="主题5">
  <a:themeElements>
    <a:clrScheme name="拟态风">
      <a:dk1>
        <a:srgbClr val="000000"/>
      </a:dk1>
      <a:lt1>
        <a:srgbClr val="FFFFFF"/>
      </a:lt1>
      <a:dk2>
        <a:srgbClr val="778495"/>
      </a:dk2>
      <a:lt2>
        <a:srgbClr val="F1F1F1"/>
      </a:lt2>
      <a:accent1>
        <a:srgbClr val="F84D4D"/>
      </a:accent1>
      <a:accent2>
        <a:srgbClr val="FF6B42"/>
      </a:accent2>
      <a:accent3>
        <a:srgbClr val="1622FA"/>
      </a:accent3>
      <a:accent4>
        <a:srgbClr val="06BB9A"/>
      </a:accent4>
      <a:accent5>
        <a:srgbClr val="8E7EF0"/>
      </a:accent5>
      <a:accent6>
        <a:srgbClr val="F4B919"/>
      </a:accent6>
      <a:hlink>
        <a:srgbClr val="4472C4"/>
      </a:hlink>
      <a:folHlink>
        <a:srgbClr val="BFBFBF"/>
      </a:folHlink>
    </a:clrScheme>
    <a:fontScheme name="05拟态风">
      <a:majorFont>
        <a:latin typeface="OPPOSans B"/>
        <a:ea typeface="OPPOSans H"/>
        <a:cs typeface=""/>
      </a:majorFont>
      <a:minorFont>
        <a:latin typeface="OPPOSans R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毕业主题5</Template>
  <TotalTime>3</TotalTime>
  <Words>893</Words>
  <Application>Microsoft Office PowerPoint</Application>
  <PresentationFormat>宽屏</PresentationFormat>
  <Paragraphs>171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OPPOSans B</vt:lpstr>
      <vt:lpstr>OPPOSans H</vt:lpstr>
      <vt:lpstr>OPPOSans R</vt:lpstr>
      <vt:lpstr>Arial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Hansen</dc:creator>
  <cp:lastModifiedBy>M 黄</cp:lastModifiedBy>
  <cp:revision>86</cp:revision>
  <dcterms:created xsi:type="dcterms:W3CDTF">2017-04-28T04:55:00Z</dcterms:created>
  <dcterms:modified xsi:type="dcterms:W3CDTF">2022-07-03T06:29:39Z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A57ED2CEF43B4577952895050D73FA69</vt:lpwstr>
  </property>
  <property fmtid="{D5CDD505-2E9C-101B-9397-08002B2CF9AE}" pid="3" name="KSOProductBuildVer">
    <vt:lpwstr>2052-11.1.0.11372</vt:lpwstr>
  </property>
</Properties>
</file>